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7" r:id="rId3"/>
    <p:sldMasterId id="214748368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Roboto"/>
      <p:regular r:id="rId27"/>
      <p:bold r:id="rId28"/>
      <p:italic r:id="rId29"/>
      <p:boldItalic r:id="rId30"/>
    </p:embeddedFont>
    <p:embeddedFont>
      <p:font typeface="Roboto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Light-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RobotoLight-italic.fntdata"/><Relationship Id="rId10" Type="http://schemas.openxmlformats.org/officeDocument/2006/relationships/slide" Target="slides/slide5.xml"/><Relationship Id="rId32" Type="http://schemas.openxmlformats.org/officeDocument/2006/relationships/font" Target="fonts/RobotoLight-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RobotoLight-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cb4b5776fc_0_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cb4b5776fc_0_3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cb4b5776fc_0_3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cb4b5776fc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cb4b5776fc_0_1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cb4b5776fc_0_1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cb4b5776fc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cb4b5776fc_0_1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cb4b5776fc_0_1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cb4b5776fc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cb4b5776fc_0_1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cb4b5776fc_0_1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f2d0ae1c9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f2d0ae1c9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eba45ed11f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eba45ed11f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eba45ed11f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eba45ed11f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f8e155137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f8e155137c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gf8e155137c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eba45ed11f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geba45ed11f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eba45ed11f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geba45ed11f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f2fbee9a15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f2fbee9a15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gf2fbee9a15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f8e155137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f8e155137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gf8e155137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eced1b28a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eced1b28a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geced1b28a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eef52b519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eef52b519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eef52b519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efa29b11b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efa29b11b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efa29b11b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cb4b5776fc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gcb4b5776f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cb4b5776f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cb4b5776f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cb4b5776f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cb4b5776fc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cb4b5776fc_0_1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gcb4b5776fc_0_1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eba45ed11f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eba45ed11f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jp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9.jp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1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No Subtitle">
  <p:cSld name="Cover Slide + No Subtitle">
    <p:spTree>
      <p:nvGrpSpPr>
        <p:cNvPr id="14"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b="0" l="0" r="0" t="0"/>
          <a:stretch/>
        </p:blipFill>
        <p:spPr>
          <a:xfrm rot="10800000">
            <a:off x="1" y="1"/>
            <a:ext cx="12191999" cy="6857999"/>
          </a:xfrm>
          <a:prstGeom prst="rect">
            <a:avLst/>
          </a:prstGeom>
          <a:noFill/>
          <a:ln>
            <a:noFill/>
          </a:ln>
        </p:spPr>
      </p:pic>
      <p:pic>
        <p:nvPicPr>
          <p:cNvPr id="16" name="Google Shape;16;p2"/>
          <p:cNvPicPr preferRelativeResize="0"/>
          <p:nvPr/>
        </p:nvPicPr>
        <p:blipFill rotWithShape="1">
          <a:blip r:embed="rId3">
            <a:alphaModFix/>
          </a:blip>
          <a:srcRect b="0" l="0" r="0" t="0"/>
          <a:stretch/>
        </p:blipFill>
        <p:spPr>
          <a:xfrm>
            <a:off x="838200" y="830563"/>
            <a:ext cx="1609165" cy="272095"/>
          </a:xfrm>
          <a:prstGeom prst="rect">
            <a:avLst/>
          </a:prstGeom>
          <a:noFill/>
          <a:ln>
            <a:noFill/>
          </a:ln>
        </p:spPr>
      </p:pic>
      <p:cxnSp>
        <p:nvCxnSpPr>
          <p:cNvPr id="17" name="Google Shape;17;p2"/>
          <p:cNvCxnSpPr/>
          <p:nvPr/>
        </p:nvCxnSpPr>
        <p:spPr>
          <a:xfrm>
            <a:off x="862264" y="5024982"/>
            <a:ext cx="0" cy="828300"/>
          </a:xfrm>
          <a:prstGeom prst="straightConnector1">
            <a:avLst/>
          </a:prstGeom>
          <a:noFill/>
          <a:ln cap="flat" cmpd="sng" w="38100">
            <a:solidFill>
              <a:srgbClr val="FCD256"/>
            </a:solidFill>
            <a:prstDash val="solid"/>
            <a:miter lim="800000"/>
            <a:headEnd len="sm" w="sm" type="none"/>
            <a:tailEnd len="sm" w="sm" type="none"/>
          </a:ln>
        </p:spPr>
      </p:cxnSp>
      <p:sp>
        <p:nvSpPr>
          <p:cNvPr id="18" name="Google Shape;18;p2"/>
          <p:cNvSpPr txBox="1"/>
          <p:nvPr>
            <p:ph idx="1" type="subTitle"/>
          </p:nvPr>
        </p:nvSpPr>
        <p:spPr>
          <a:xfrm>
            <a:off x="1201075" y="5439125"/>
            <a:ext cx="5215200" cy="527100"/>
          </a:xfrm>
          <a:prstGeom prst="rect">
            <a:avLst/>
          </a:prstGeom>
        </p:spPr>
        <p:txBody>
          <a:bodyPr anchorCtr="0" anchor="t" bIns="0" lIns="0" spcFirstLastPara="1" rIns="0" wrap="square" tIns="0">
            <a:noAutofit/>
          </a:bodyPr>
          <a:lstStyle>
            <a:lvl1pPr lvl="0" rtl="0">
              <a:spcBef>
                <a:spcPts val="1000"/>
              </a:spcBef>
              <a:spcAft>
                <a:spcPts val="0"/>
              </a:spcAft>
              <a:buNone/>
              <a:defRPr sz="1800">
                <a:solidFill>
                  <a:schemeClr val="accent6"/>
                </a:solidFill>
              </a:defRPr>
            </a:lvl1pPr>
            <a:lvl2pPr lvl="1" rtl="0">
              <a:spcBef>
                <a:spcPts val="1000"/>
              </a:spcBef>
              <a:spcAft>
                <a:spcPts val="0"/>
              </a:spcAft>
              <a:buNone/>
              <a:defRPr>
                <a:solidFill>
                  <a:schemeClr val="accent6"/>
                </a:solidFill>
                <a:latin typeface="Roboto"/>
                <a:ea typeface="Roboto"/>
                <a:cs typeface="Roboto"/>
                <a:sym typeface="Roboto"/>
              </a:defRPr>
            </a:lvl2pPr>
            <a:lvl3pPr lvl="2" rtl="0">
              <a:spcBef>
                <a:spcPts val="1000"/>
              </a:spcBef>
              <a:spcAft>
                <a:spcPts val="0"/>
              </a:spcAft>
              <a:buNone/>
              <a:defRPr>
                <a:solidFill>
                  <a:schemeClr val="accent6"/>
                </a:solidFill>
                <a:latin typeface="Roboto"/>
                <a:ea typeface="Roboto"/>
                <a:cs typeface="Roboto"/>
                <a:sym typeface="Roboto"/>
              </a:defRPr>
            </a:lvl3pPr>
            <a:lvl4pPr lvl="3" rtl="0">
              <a:spcBef>
                <a:spcPts val="1000"/>
              </a:spcBef>
              <a:spcAft>
                <a:spcPts val="0"/>
              </a:spcAft>
              <a:buNone/>
              <a:defRPr>
                <a:solidFill>
                  <a:schemeClr val="accent6"/>
                </a:solidFill>
                <a:latin typeface="Roboto"/>
                <a:ea typeface="Roboto"/>
                <a:cs typeface="Roboto"/>
                <a:sym typeface="Roboto"/>
              </a:defRPr>
            </a:lvl4pPr>
            <a:lvl5pPr lvl="4" rtl="0">
              <a:spcBef>
                <a:spcPts val="1000"/>
              </a:spcBef>
              <a:spcAft>
                <a:spcPts val="0"/>
              </a:spcAft>
              <a:buNone/>
              <a:defRPr>
                <a:solidFill>
                  <a:schemeClr val="accent6"/>
                </a:solidFill>
                <a:latin typeface="Roboto"/>
                <a:ea typeface="Roboto"/>
                <a:cs typeface="Roboto"/>
                <a:sym typeface="Roboto"/>
              </a:defRPr>
            </a:lvl5pPr>
            <a:lvl6pPr lvl="5" rtl="0">
              <a:spcBef>
                <a:spcPts val="1000"/>
              </a:spcBef>
              <a:spcAft>
                <a:spcPts val="0"/>
              </a:spcAft>
              <a:buNone/>
              <a:defRPr>
                <a:solidFill>
                  <a:schemeClr val="accent6"/>
                </a:solidFill>
                <a:latin typeface="Roboto"/>
                <a:ea typeface="Roboto"/>
                <a:cs typeface="Roboto"/>
                <a:sym typeface="Roboto"/>
              </a:defRPr>
            </a:lvl6pPr>
            <a:lvl7pPr lvl="6" rtl="0">
              <a:spcBef>
                <a:spcPts val="1000"/>
              </a:spcBef>
              <a:spcAft>
                <a:spcPts val="0"/>
              </a:spcAft>
              <a:buNone/>
              <a:defRPr>
                <a:solidFill>
                  <a:schemeClr val="accent6"/>
                </a:solidFill>
                <a:latin typeface="Roboto"/>
                <a:ea typeface="Roboto"/>
                <a:cs typeface="Roboto"/>
                <a:sym typeface="Roboto"/>
              </a:defRPr>
            </a:lvl7pPr>
            <a:lvl8pPr lvl="7" rtl="0">
              <a:spcBef>
                <a:spcPts val="1000"/>
              </a:spcBef>
              <a:spcAft>
                <a:spcPts val="0"/>
              </a:spcAft>
              <a:buNone/>
              <a:defRPr>
                <a:solidFill>
                  <a:schemeClr val="accent6"/>
                </a:solidFill>
                <a:latin typeface="Roboto"/>
                <a:ea typeface="Roboto"/>
                <a:cs typeface="Roboto"/>
                <a:sym typeface="Roboto"/>
              </a:defRPr>
            </a:lvl8pPr>
            <a:lvl9pPr lvl="8" rtl="0">
              <a:spcBef>
                <a:spcPts val="1000"/>
              </a:spcBef>
              <a:spcAft>
                <a:spcPts val="600"/>
              </a:spcAft>
              <a:buNone/>
              <a:defRPr>
                <a:solidFill>
                  <a:schemeClr val="accent6"/>
                </a:solidFill>
                <a:latin typeface="Roboto"/>
                <a:ea typeface="Roboto"/>
                <a:cs typeface="Roboto"/>
                <a:sym typeface="Roboto"/>
              </a:defRPr>
            </a:lvl9pPr>
          </a:lstStyle>
          <a:p/>
        </p:txBody>
      </p:sp>
      <p:sp>
        <p:nvSpPr>
          <p:cNvPr id="19" name="Google Shape;19;p2"/>
          <p:cNvSpPr txBox="1"/>
          <p:nvPr>
            <p:ph idx="2" type="subTitle"/>
          </p:nvPr>
        </p:nvSpPr>
        <p:spPr>
          <a:xfrm>
            <a:off x="1185475" y="4912025"/>
            <a:ext cx="6739800" cy="527100"/>
          </a:xfrm>
          <a:prstGeom prst="rect">
            <a:avLst/>
          </a:prstGeom>
        </p:spPr>
        <p:txBody>
          <a:bodyPr anchorCtr="0" anchor="t" bIns="0" lIns="0" spcFirstLastPara="1" rIns="0" wrap="square" tIns="0">
            <a:noAutofit/>
          </a:bodyPr>
          <a:lstStyle>
            <a:lvl1pPr lvl="0" rtl="0">
              <a:spcBef>
                <a:spcPts val="1000"/>
              </a:spcBef>
              <a:spcAft>
                <a:spcPts val="0"/>
              </a:spcAft>
              <a:buNone/>
              <a:defRPr sz="3200">
                <a:solidFill>
                  <a:schemeClr val="lt1"/>
                </a:solidFill>
                <a:latin typeface="Muli"/>
                <a:ea typeface="Muli"/>
                <a:cs typeface="Muli"/>
                <a:sym typeface="Muli"/>
              </a:defRPr>
            </a:lvl1pPr>
            <a:lvl2pPr lvl="1" rtl="0">
              <a:spcBef>
                <a:spcPts val="1000"/>
              </a:spcBef>
              <a:spcAft>
                <a:spcPts val="0"/>
              </a:spcAft>
              <a:buNone/>
              <a:defRPr>
                <a:solidFill>
                  <a:schemeClr val="accent6"/>
                </a:solidFill>
                <a:latin typeface="Roboto"/>
                <a:ea typeface="Roboto"/>
                <a:cs typeface="Roboto"/>
                <a:sym typeface="Roboto"/>
              </a:defRPr>
            </a:lvl2pPr>
            <a:lvl3pPr lvl="2" rtl="0">
              <a:spcBef>
                <a:spcPts val="1000"/>
              </a:spcBef>
              <a:spcAft>
                <a:spcPts val="0"/>
              </a:spcAft>
              <a:buNone/>
              <a:defRPr>
                <a:solidFill>
                  <a:schemeClr val="accent6"/>
                </a:solidFill>
                <a:latin typeface="Roboto"/>
                <a:ea typeface="Roboto"/>
                <a:cs typeface="Roboto"/>
                <a:sym typeface="Roboto"/>
              </a:defRPr>
            </a:lvl3pPr>
            <a:lvl4pPr lvl="3" rtl="0">
              <a:spcBef>
                <a:spcPts val="1000"/>
              </a:spcBef>
              <a:spcAft>
                <a:spcPts val="0"/>
              </a:spcAft>
              <a:buNone/>
              <a:defRPr>
                <a:solidFill>
                  <a:schemeClr val="accent6"/>
                </a:solidFill>
                <a:latin typeface="Roboto"/>
                <a:ea typeface="Roboto"/>
                <a:cs typeface="Roboto"/>
                <a:sym typeface="Roboto"/>
              </a:defRPr>
            </a:lvl4pPr>
            <a:lvl5pPr lvl="4" rtl="0">
              <a:spcBef>
                <a:spcPts val="1000"/>
              </a:spcBef>
              <a:spcAft>
                <a:spcPts val="0"/>
              </a:spcAft>
              <a:buNone/>
              <a:defRPr>
                <a:solidFill>
                  <a:schemeClr val="accent6"/>
                </a:solidFill>
                <a:latin typeface="Roboto"/>
                <a:ea typeface="Roboto"/>
                <a:cs typeface="Roboto"/>
                <a:sym typeface="Roboto"/>
              </a:defRPr>
            </a:lvl5pPr>
            <a:lvl6pPr lvl="5" rtl="0">
              <a:spcBef>
                <a:spcPts val="1000"/>
              </a:spcBef>
              <a:spcAft>
                <a:spcPts val="0"/>
              </a:spcAft>
              <a:buNone/>
              <a:defRPr>
                <a:solidFill>
                  <a:schemeClr val="accent6"/>
                </a:solidFill>
                <a:latin typeface="Roboto"/>
                <a:ea typeface="Roboto"/>
                <a:cs typeface="Roboto"/>
                <a:sym typeface="Roboto"/>
              </a:defRPr>
            </a:lvl6pPr>
            <a:lvl7pPr lvl="6" rtl="0">
              <a:spcBef>
                <a:spcPts val="1000"/>
              </a:spcBef>
              <a:spcAft>
                <a:spcPts val="0"/>
              </a:spcAft>
              <a:buNone/>
              <a:defRPr>
                <a:solidFill>
                  <a:schemeClr val="accent6"/>
                </a:solidFill>
                <a:latin typeface="Roboto"/>
                <a:ea typeface="Roboto"/>
                <a:cs typeface="Roboto"/>
                <a:sym typeface="Roboto"/>
              </a:defRPr>
            </a:lvl7pPr>
            <a:lvl8pPr lvl="7" rtl="0">
              <a:spcBef>
                <a:spcPts val="1000"/>
              </a:spcBef>
              <a:spcAft>
                <a:spcPts val="0"/>
              </a:spcAft>
              <a:buNone/>
              <a:defRPr>
                <a:solidFill>
                  <a:schemeClr val="accent6"/>
                </a:solidFill>
                <a:latin typeface="Roboto"/>
                <a:ea typeface="Roboto"/>
                <a:cs typeface="Roboto"/>
                <a:sym typeface="Roboto"/>
              </a:defRPr>
            </a:lvl8pPr>
            <a:lvl9pPr lvl="8" rtl="0">
              <a:spcBef>
                <a:spcPts val="1000"/>
              </a:spcBef>
              <a:spcAft>
                <a:spcPts val="600"/>
              </a:spcAft>
              <a:buNone/>
              <a:defRPr>
                <a:solidFill>
                  <a:schemeClr val="accent6"/>
                </a:solidFill>
                <a:latin typeface="Roboto"/>
                <a:ea typeface="Roboto"/>
                <a:cs typeface="Roboto"/>
                <a:sym typeface="Roboto"/>
              </a:defRPr>
            </a:lvl9pPr>
          </a:lstStyle>
          <a:p/>
        </p:txBody>
      </p:sp>
      <p:sp>
        <p:nvSpPr>
          <p:cNvPr id="20" name="Google Shape;20;p2"/>
          <p:cNvSpPr txBox="1"/>
          <p:nvPr>
            <p:ph type="title"/>
          </p:nvPr>
        </p:nvSpPr>
        <p:spPr>
          <a:xfrm>
            <a:off x="776175" y="2411000"/>
            <a:ext cx="8723100" cy="2090700"/>
          </a:xfrm>
          <a:prstGeom prst="rect">
            <a:avLst/>
          </a:prstGeom>
        </p:spPr>
        <p:txBody>
          <a:bodyPr anchorCtr="0" anchor="b" bIns="0" lIns="0" spcFirstLastPara="1" rIns="0" wrap="square" tIns="0">
            <a:noAutofit/>
          </a:bodyPr>
          <a:lstStyle>
            <a:lvl1pPr lvl="0" rtl="0">
              <a:spcBef>
                <a:spcPts val="0"/>
              </a:spcBef>
              <a:spcAft>
                <a:spcPts val="0"/>
              </a:spcAft>
              <a:buNone/>
              <a:defRPr sz="60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Narrow">
  <p:cSld name="Title + 1 Column Narrow">
    <p:spTree>
      <p:nvGrpSpPr>
        <p:cNvPr id="73" name="Shape 73"/>
        <p:cNvGrpSpPr/>
        <p:nvPr/>
      </p:nvGrpSpPr>
      <p:grpSpPr>
        <a:xfrm>
          <a:off x="0" y="0"/>
          <a:ext cx="0" cy="0"/>
          <a:chOff x="0" y="0"/>
          <a:chExt cx="0" cy="0"/>
        </a:xfrm>
      </p:grpSpPr>
      <p:pic>
        <p:nvPicPr>
          <p:cNvPr id="74" name="Google Shape;74;p11"/>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75" name="Google Shape;75;p11"/>
          <p:cNvSpPr txBox="1"/>
          <p:nvPr>
            <p:ph type="title"/>
          </p:nvPr>
        </p:nvSpPr>
        <p:spPr>
          <a:xfrm>
            <a:off x="838200" y="544406"/>
            <a:ext cx="10515600" cy="42145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3200"/>
              <a:buFont typeface="Muli"/>
              <a:buNone/>
              <a:defRPr sz="3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a:off x="838200" y="1651818"/>
            <a:ext cx="4825995" cy="4336232"/>
          </a:xfrm>
          <a:prstGeom prst="rect">
            <a:avLst/>
          </a:prstGeom>
          <a:noFill/>
          <a:ln>
            <a:noFill/>
          </a:ln>
        </p:spPr>
        <p:txBody>
          <a:bodyPr anchorCtr="0" anchor="t" bIns="0" lIns="0" spcFirstLastPara="1" rIns="0" wrap="square" tIns="0">
            <a:noAutofit/>
          </a:bodyPr>
          <a:lstStyle>
            <a:lvl1pPr indent="-396240" lvl="0" marL="457200" algn="l">
              <a:lnSpc>
                <a:spcPct val="100000"/>
              </a:lnSpc>
              <a:spcBef>
                <a:spcPts val="1000"/>
              </a:spcBef>
              <a:spcAft>
                <a:spcPts val="0"/>
              </a:spcAft>
              <a:buClr>
                <a:schemeClr val="accent1"/>
              </a:buClr>
              <a:buSzPts val="2640"/>
              <a:buFont typeface="Arial"/>
              <a:buChar char="•"/>
              <a:defRPr>
                <a:solidFill>
                  <a:schemeClr val="accent2"/>
                </a:solidFill>
              </a:defRPr>
            </a:lvl1pPr>
            <a:lvl2pPr indent="-368300" lvl="1" marL="914400" algn="l">
              <a:lnSpc>
                <a:spcPct val="120000"/>
              </a:lnSpc>
              <a:spcBef>
                <a:spcPts val="600"/>
              </a:spcBef>
              <a:spcAft>
                <a:spcPts val="0"/>
              </a:spcAft>
              <a:buClr>
                <a:schemeClr val="accent1"/>
              </a:buClr>
              <a:buSzPts val="2200"/>
              <a:buFont typeface="Arial"/>
              <a:buChar char="•"/>
              <a:defRPr>
                <a:solidFill>
                  <a:schemeClr val="accent2"/>
                </a:solidFill>
              </a:defRPr>
            </a:lvl2pPr>
            <a:lvl3pPr indent="-340360" lvl="2" marL="1371600" algn="l">
              <a:lnSpc>
                <a:spcPct val="150000"/>
              </a:lnSpc>
              <a:spcBef>
                <a:spcPts val="600"/>
              </a:spcBef>
              <a:spcAft>
                <a:spcPts val="0"/>
              </a:spcAft>
              <a:buClr>
                <a:schemeClr val="accent1"/>
              </a:buClr>
              <a:buSzPts val="1760"/>
              <a:buFont typeface="Arial"/>
              <a:buChar char="•"/>
              <a:defRPr>
                <a:solidFill>
                  <a:schemeClr val="accent2"/>
                </a:solidFill>
              </a:defRPr>
            </a:lvl3pPr>
            <a:lvl4pPr indent="-326389" lvl="3" marL="1828800" algn="l">
              <a:lnSpc>
                <a:spcPct val="171428"/>
              </a:lnSpc>
              <a:spcBef>
                <a:spcPts val="600"/>
              </a:spcBef>
              <a:spcAft>
                <a:spcPts val="0"/>
              </a:spcAft>
              <a:buClr>
                <a:schemeClr val="accent1"/>
              </a:buClr>
              <a:buSzPts val="1540"/>
              <a:buFont typeface="Arial"/>
              <a:buChar char="•"/>
              <a:defRPr>
                <a:solidFill>
                  <a:schemeClr val="accent2"/>
                </a:solidFill>
              </a:defRPr>
            </a:lvl4pPr>
            <a:lvl5pPr indent="-326389" lvl="4" marL="2286000" algn="l">
              <a:lnSpc>
                <a:spcPct val="171428"/>
              </a:lnSpc>
              <a:spcBef>
                <a:spcPts val="600"/>
              </a:spcBef>
              <a:spcAft>
                <a:spcPts val="0"/>
              </a:spcAft>
              <a:buClr>
                <a:schemeClr val="accent1"/>
              </a:buClr>
              <a:buSzPts val="1540"/>
              <a:buFont typeface="Arial"/>
              <a:buChar char="•"/>
              <a:defRPr>
                <a:solidFill>
                  <a:schemeClr val="accent2"/>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7" name="Google Shape;77;p11"/>
          <p:cNvPicPr preferRelativeResize="0"/>
          <p:nvPr/>
        </p:nvPicPr>
        <p:blipFill>
          <a:blip r:embed="rId3">
            <a:alphaModFix/>
          </a:blip>
          <a:stretch>
            <a:fillRect/>
          </a:stretch>
        </p:blipFill>
        <p:spPr>
          <a:xfrm>
            <a:off x="11156375" y="6531725"/>
            <a:ext cx="823450" cy="139250"/>
          </a:xfrm>
          <a:prstGeom prst="rect">
            <a:avLst/>
          </a:prstGeom>
          <a:noFill/>
          <a:ln>
            <a:noFill/>
          </a:ln>
        </p:spPr>
      </p:pic>
      <p:sp>
        <p:nvSpPr>
          <p:cNvPr id="78" name="Google Shape;78;p11"/>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ner + Big Image Dark">
  <p:cSld name="Title Banner + Big Image Dark">
    <p:bg>
      <p:bgPr>
        <a:solidFill>
          <a:srgbClr val="829099"/>
        </a:solidFill>
      </p:bgPr>
    </p:bg>
    <p:spTree>
      <p:nvGrpSpPr>
        <p:cNvPr id="79"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b="53667" l="0" r="0" t="26210"/>
          <a:stretch/>
        </p:blipFill>
        <p:spPr>
          <a:xfrm>
            <a:off x="0" y="0"/>
            <a:ext cx="12192000" cy="1379978"/>
          </a:xfrm>
          <a:prstGeom prst="rect">
            <a:avLst/>
          </a:prstGeom>
          <a:noFill/>
          <a:ln>
            <a:noFill/>
          </a:ln>
        </p:spPr>
      </p:pic>
      <p:sp>
        <p:nvSpPr>
          <p:cNvPr id="81" name="Google Shape;81;p12"/>
          <p:cNvSpPr txBox="1"/>
          <p:nvPr>
            <p:ph type="title"/>
          </p:nvPr>
        </p:nvSpPr>
        <p:spPr>
          <a:xfrm>
            <a:off x="838200" y="544406"/>
            <a:ext cx="10515600" cy="42145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3200"/>
              <a:buFont typeface="Muli"/>
              <a:buNone/>
              <a:defRPr sz="3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2" name="Google Shape;82;p12"/>
          <p:cNvPicPr preferRelativeResize="0"/>
          <p:nvPr/>
        </p:nvPicPr>
        <p:blipFill rotWithShape="1">
          <a:blip r:embed="rId3">
            <a:alphaModFix/>
          </a:blip>
          <a:srcRect b="0" l="0" r="0" t="0"/>
          <a:stretch/>
        </p:blipFill>
        <p:spPr>
          <a:xfrm>
            <a:off x="11156365" y="6531731"/>
            <a:ext cx="823452" cy="139238"/>
          </a:xfrm>
          <a:prstGeom prst="rect">
            <a:avLst/>
          </a:prstGeom>
          <a:noFill/>
          <a:ln>
            <a:noFill/>
          </a:ln>
        </p:spPr>
      </p:pic>
      <p:sp>
        <p:nvSpPr>
          <p:cNvPr id="83" name="Google Shape;83;p12"/>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lt1"/>
                </a:solidFill>
                <a:latin typeface="Roboto"/>
                <a:ea typeface="Roboto"/>
                <a:cs typeface="Roboto"/>
                <a:sym typeface="Roboto"/>
              </a:defRPr>
            </a:lvl1pPr>
            <a:lvl2pPr indent="0" lvl="1" marL="0" rtl="0" algn="r">
              <a:spcBef>
                <a:spcPts val="0"/>
              </a:spcBef>
              <a:buNone/>
              <a:defRPr sz="900">
                <a:solidFill>
                  <a:schemeClr val="lt1"/>
                </a:solidFill>
                <a:latin typeface="Roboto"/>
                <a:ea typeface="Roboto"/>
                <a:cs typeface="Roboto"/>
                <a:sym typeface="Roboto"/>
              </a:defRPr>
            </a:lvl2pPr>
            <a:lvl3pPr indent="0" lvl="2" marL="0" rtl="0" algn="r">
              <a:spcBef>
                <a:spcPts val="0"/>
              </a:spcBef>
              <a:buNone/>
              <a:defRPr sz="900">
                <a:solidFill>
                  <a:schemeClr val="lt1"/>
                </a:solidFill>
                <a:latin typeface="Roboto"/>
                <a:ea typeface="Roboto"/>
                <a:cs typeface="Roboto"/>
                <a:sym typeface="Roboto"/>
              </a:defRPr>
            </a:lvl3pPr>
            <a:lvl4pPr indent="0" lvl="3" marL="0" rtl="0" algn="r">
              <a:spcBef>
                <a:spcPts val="0"/>
              </a:spcBef>
              <a:buNone/>
              <a:defRPr sz="900">
                <a:solidFill>
                  <a:schemeClr val="lt1"/>
                </a:solidFill>
                <a:latin typeface="Roboto"/>
                <a:ea typeface="Roboto"/>
                <a:cs typeface="Roboto"/>
                <a:sym typeface="Roboto"/>
              </a:defRPr>
            </a:lvl4pPr>
            <a:lvl5pPr indent="0" lvl="4" marL="0" rtl="0" algn="r">
              <a:spcBef>
                <a:spcPts val="0"/>
              </a:spcBef>
              <a:buNone/>
              <a:defRPr sz="900">
                <a:solidFill>
                  <a:schemeClr val="lt1"/>
                </a:solidFill>
                <a:latin typeface="Roboto"/>
                <a:ea typeface="Roboto"/>
                <a:cs typeface="Roboto"/>
                <a:sym typeface="Roboto"/>
              </a:defRPr>
            </a:lvl5pPr>
            <a:lvl6pPr indent="0" lvl="5" marL="0" rtl="0" algn="r">
              <a:spcBef>
                <a:spcPts val="0"/>
              </a:spcBef>
              <a:buNone/>
              <a:defRPr sz="900">
                <a:solidFill>
                  <a:schemeClr val="lt1"/>
                </a:solidFill>
                <a:latin typeface="Roboto"/>
                <a:ea typeface="Roboto"/>
                <a:cs typeface="Roboto"/>
                <a:sym typeface="Roboto"/>
              </a:defRPr>
            </a:lvl6pPr>
            <a:lvl7pPr indent="0" lvl="6" marL="0" rtl="0" algn="r">
              <a:spcBef>
                <a:spcPts val="0"/>
              </a:spcBef>
              <a:buNone/>
              <a:defRPr sz="900">
                <a:solidFill>
                  <a:schemeClr val="lt1"/>
                </a:solidFill>
                <a:latin typeface="Roboto"/>
                <a:ea typeface="Roboto"/>
                <a:cs typeface="Roboto"/>
                <a:sym typeface="Roboto"/>
              </a:defRPr>
            </a:lvl7pPr>
            <a:lvl8pPr indent="0" lvl="7" marL="0" rtl="0" algn="r">
              <a:spcBef>
                <a:spcPts val="0"/>
              </a:spcBef>
              <a:buNone/>
              <a:defRPr sz="900">
                <a:solidFill>
                  <a:schemeClr val="lt1"/>
                </a:solidFill>
                <a:latin typeface="Roboto"/>
                <a:ea typeface="Roboto"/>
                <a:cs typeface="Roboto"/>
                <a:sym typeface="Roboto"/>
              </a:defRPr>
            </a:lvl8pPr>
            <a:lvl9pPr indent="0" lvl="8" marL="0" rtl="0" algn="r">
              <a:spcBef>
                <a:spcPts val="0"/>
              </a:spcBef>
              <a:buNone/>
              <a:defRPr sz="9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ner + Big Image Light" showMasterSp="0">
  <p:cSld name="Title Banner + Big Image Light">
    <p:bg>
      <p:bgPr>
        <a:solidFill>
          <a:srgbClr val="FCFDFD"/>
        </a:solidFill>
      </p:bgPr>
    </p:bg>
    <p:spTree>
      <p:nvGrpSpPr>
        <p:cNvPr id="84" name="Shape 84"/>
        <p:cNvGrpSpPr/>
        <p:nvPr/>
      </p:nvGrpSpPr>
      <p:grpSpPr>
        <a:xfrm>
          <a:off x="0" y="0"/>
          <a:ext cx="0" cy="0"/>
          <a:chOff x="0" y="0"/>
          <a:chExt cx="0" cy="0"/>
        </a:xfrm>
      </p:grpSpPr>
      <p:pic>
        <p:nvPicPr>
          <p:cNvPr id="85" name="Google Shape;85;p13"/>
          <p:cNvPicPr preferRelativeResize="0"/>
          <p:nvPr/>
        </p:nvPicPr>
        <p:blipFill>
          <a:blip r:embed="rId2">
            <a:alphaModFix/>
          </a:blip>
          <a:stretch>
            <a:fillRect/>
          </a:stretch>
        </p:blipFill>
        <p:spPr>
          <a:xfrm>
            <a:off x="5554225" y="6325965"/>
            <a:ext cx="6637775" cy="532035"/>
          </a:xfrm>
          <a:prstGeom prst="rect">
            <a:avLst/>
          </a:prstGeom>
          <a:noFill/>
          <a:ln>
            <a:noFill/>
          </a:ln>
        </p:spPr>
      </p:pic>
      <p:pic>
        <p:nvPicPr>
          <p:cNvPr id="86" name="Google Shape;86;p13"/>
          <p:cNvPicPr preferRelativeResize="0"/>
          <p:nvPr/>
        </p:nvPicPr>
        <p:blipFill rotWithShape="1">
          <a:blip r:embed="rId3">
            <a:alphaModFix/>
          </a:blip>
          <a:srcRect b="79878" l="0" r="0" t="0"/>
          <a:stretch/>
        </p:blipFill>
        <p:spPr>
          <a:xfrm>
            <a:off x="0" y="0"/>
            <a:ext cx="12192000" cy="1379978"/>
          </a:xfrm>
          <a:prstGeom prst="rect">
            <a:avLst/>
          </a:prstGeom>
          <a:noFill/>
          <a:ln>
            <a:noFill/>
          </a:ln>
        </p:spPr>
      </p:pic>
      <p:sp>
        <p:nvSpPr>
          <p:cNvPr id="87" name="Google Shape;87;p13"/>
          <p:cNvSpPr txBox="1"/>
          <p:nvPr>
            <p:ph type="title"/>
          </p:nvPr>
        </p:nvSpPr>
        <p:spPr>
          <a:xfrm>
            <a:off x="838200" y="544406"/>
            <a:ext cx="10515600" cy="42145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3200"/>
              <a:buFont typeface="Muli"/>
              <a:buNone/>
              <a:defRPr sz="3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8" name="Google Shape;88;p13"/>
          <p:cNvPicPr preferRelativeResize="0"/>
          <p:nvPr/>
        </p:nvPicPr>
        <p:blipFill>
          <a:blip r:embed="rId4">
            <a:alphaModFix/>
          </a:blip>
          <a:stretch>
            <a:fillRect/>
          </a:stretch>
        </p:blipFill>
        <p:spPr>
          <a:xfrm>
            <a:off x="11156375" y="6531725"/>
            <a:ext cx="823450" cy="139250"/>
          </a:xfrm>
          <a:prstGeom prst="rect">
            <a:avLst/>
          </a:prstGeom>
          <a:noFill/>
          <a:ln>
            <a:noFill/>
          </a:ln>
        </p:spPr>
      </p:pic>
      <p:sp>
        <p:nvSpPr>
          <p:cNvPr id="89" name="Google Shape;89;p13"/>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lide Image" showMasterSp="0">
  <p:cSld name="Full Slide Image">
    <p:bg>
      <p:bgPr>
        <a:solidFill>
          <a:srgbClr val="FFFFFF"/>
        </a:solidFill>
      </p:bgPr>
    </p:bg>
    <p:spTree>
      <p:nvGrpSpPr>
        <p:cNvPr id="90" name="Shape 90"/>
        <p:cNvGrpSpPr/>
        <p:nvPr/>
      </p:nvGrpSpPr>
      <p:grpSpPr>
        <a:xfrm>
          <a:off x="0" y="0"/>
          <a:ext cx="0" cy="0"/>
          <a:chOff x="0" y="0"/>
          <a:chExt cx="0" cy="0"/>
        </a:xfrm>
      </p:grpSpPr>
      <p:pic>
        <p:nvPicPr>
          <p:cNvPr id="91" name="Google Shape;91;p14"/>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92" name="Google Shape;92;p14"/>
          <p:cNvSpPr/>
          <p:nvPr>
            <p:ph idx="2" type="pic"/>
          </p:nvPr>
        </p:nvSpPr>
        <p:spPr>
          <a:xfrm>
            <a:off x="0" y="0"/>
            <a:ext cx="12192000" cy="6858000"/>
          </a:xfrm>
          <a:prstGeom prst="rect">
            <a:avLst/>
          </a:prstGeom>
          <a:noFill/>
          <a:ln>
            <a:noFill/>
          </a:ln>
        </p:spPr>
        <p:txBody>
          <a:bodyPr anchorCtr="0" anchor="ctr" bIns="0" lIns="0" spcFirstLastPara="1" rIns="0" wrap="square" tIns="0">
            <a:noAutofit/>
          </a:bodyPr>
          <a:lstStyle>
            <a:lvl1pPr lvl="0" marR="0" rtl="0" algn="ctr">
              <a:lnSpc>
                <a:spcPct val="100000"/>
              </a:lnSpc>
              <a:spcBef>
                <a:spcPts val="1000"/>
              </a:spcBef>
              <a:spcAft>
                <a:spcPts val="0"/>
              </a:spcAft>
              <a:buClr>
                <a:schemeClr val="accent3"/>
              </a:buClr>
              <a:buSzPts val="2640"/>
              <a:buFont typeface="Arial"/>
              <a:buNone/>
              <a:defRPr b="0" i="0" sz="2400" u="none" cap="none" strike="noStrike">
                <a:solidFill>
                  <a:schemeClr val="dk2"/>
                </a:solidFill>
                <a:latin typeface="Muli"/>
                <a:ea typeface="Muli"/>
                <a:cs typeface="Muli"/>
                <a:sym typeface="Muli"/>
              </a:defRPr>
            </a:lvl1pPr>
            <a:lvl2pPr lvl="1" marR="0" rtl="0" algn="l">
              <a:lnSpc>
                <a:spcPct val="120000"/>
              </a:lnSpc>
              <a:spcBef>
                <a:spcPts val="600"/>
              </a:spcBef>
              <a:spcAft>
                <a:spcPts val="0"/>
              </a:spcAft>
              <a:buClr>
                <a:schemeClr val="accent3"/>
              </a:buClr>
              <a:buSzPts val="2200"/>
              <a:buFont typeface="Arial"/>
              <a:buChar char="•"/>
              <a:defRPr b="0" i="0" sz="2000" u="none" cap="none" strike="noStrike">
                <a:solidFill>
                  <a:schemeClr val="dk2"/>
                </a:solidFill>
                <a:latin typeface="Roboto Light"/>
                <a:ea typeface="Roboto Light"/>
                <a:cs typeface="Roboto Light"/>
                <a:sym typeface="Roboto Light"/>
              </a:defRPr>
            </a:lvl2pPr>
            <a:lvl3pPr lvl="2" marR="0" rtl="0" algn="l">
              <a:lnSpc>
                <a:spcPct val="150000"/>
              </a:lnSpc>
              <a:spcBef>
                <a:spcPts val="600"/>
              </a:spcBef>
              <a:spcAft>
                <a:spcPts val="0"/>
              </a:spcAft>
              <a:buClr>
                <a:schemeClr val="accent3"/>
              </a:buClr>
              <a:buSzPts val="1760"/>
              <a:buFont typeface="Arial"/>
              <a:buChar char="•"/>
              <a:defRPr b="0" i="0" sz="1600" u="none" cap="none" strike="noStrike">
                <a:solidFill>
                  <a:schemeClr val="dk2"/>
                </a:solidFill>
                <a:latin typeface="Roboto"/>
                <a:ea typeface="Roboto"/>
                <a:cs typeface="Roboto"/>
                <a:sym typeface="Roboto"/>
              </a:defRPr>
            </a:lvl3pPr>
            <a:lvl4pPr lvl="3" marR="0" rtl="0" algn="l">
              <a:lnSpc>
                <a:spcPct val="171428"/>
              </a:lnSpc>
              <a:spcBef>
                <a:spcPts val="600"/>
              </a:spcBef>
              <a:spcAft>
                <a:spcPts val="0"/>
              </a:spcAft>
              <a:buClr>
                <a:schemeClr val="accent3"/>
              </a:buClr>
              <a:buSzPts val="1540"/>
              <a:buFont typeface="Arial"/>
              <a:buChar char="•"/>
              <a:defRPr b="1" i="0" sz="1400" u="none" cap="none" strike="noStrike">
                <a:solidFill>
                  <a:schemeClr val="dk2"/>
                </a:solidFill>
                <a:latin typeface="Roboto"/>
                <a:ea typeface="Roboto"/>
                <a:cs typeface="Roboto"/>
                <a:sym typeface="Roboto"/>
              </a:defRPr>
            </a:lvl4pPr>
            <a:lvl5pPr lvl="4" marR="0" rtl="0" algn="l">
              <a:lnSpc>
                <a:spcPct val="171428"/>
              </a:lnSpc>
              <a:spcBef>
                <a:spcPts val="600"/>
              </a:spcBef>
              <a:spcAft>
                <a:spcPts val="0"/>
              </a:spcAft>
              <a:buClr>
                <a:schemeClr val="accent3"/>
              </a:buClr>
              <a:buSzPts val="1540"/>
              <a:buFont typeface="Arial"/>
              <a:buChar char="•"/>
              <a:defRPr b="0" i="0" sz="1400" u="none" cap="none" strike="noStrike">
                <a:solidFill>
                  <a:schemeClr val="dk2"/>
                </a:solidFill>
                <a:latin typeface="Roboto"/>
                <a:ea typeface="Roboto"/>
                <a:cs typeface="Roboto"/>
                <a:sym typeface="Roboto"/>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pic>
        <p:nvPicPr>
          <p:cNvPr id="93" name="Google Shape;93;p14"/>
          <p:cNvPicPr preferRelativeResize="0"/>
          <p:nvPr/>
        </p:nvPicPr>
        <p:blipFill>
          <a:blip r:embed="rId3">
            <a:alphaModFix/>
          </a:blip>
          <a:stretch>
            <a:fillRect/>
          </a:stretch>
        </p:blipFill>
        <p:spPr>
          <a:xfrm>
            <a:off x="11156375" y="6531725"/>
            <a:ext cx="823450" cy="139250"/>
          </a:xfrm>
          <a:prstGeom prst="rect">
            <a:avLst/>
          </a:prstGeom>
          <a:noFill/>
          <a:ln>
            <a:noFill/>
          </a:ln>
        </p:spPr>
      </p:pic>
      <p:sp>
        <p:nvSpPr>
          <p:cNvPr id="94" name="Google Shape;94;p14"/>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 Text + Image">
  <p:cSld name="Highlight + Text + Image">
    <p:spTree>
      <p:nvGrpSpPr>
        <p:cNvPr id="95" name="Shape 95"/>
        <p:cNvGrpSpPr/>
        <p:nvPr/>
      </p:nvGrpSpPr>
      <p:grpSpPr>
        <a:xfrm>
          <a:off x="0" y="0"/>
          <a:ext cx="0" cy="0"/>
          <a:chOff x="0" y="0"/>
          <a:chExt cx="0" cy="0"/>
        </a:xfrm>
      </p:grpSpPr>
      <p:pic>
        <p:nvPicPr>
          <p:cNvPr id="96" name="Google Shape;96;p15"/>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97" name="Google Shape;97;p15"/>
          <p:cNvSpPr/>
          <p:nvPr>
            <p:ph idx="2" type="pic"/>
          </p:nvPr>
        </p:nvSpPr>
        <p:spPr>
          <a:xfrm>
            <a:off x="6096000" y="786581"/>
            <a:ext cx="5259388" cy="5201469"/>
          </a:xfrm>
          <a:prstGeom prst="rect">
            <a:avLst/>
          </a:prstGeom>
          <a:noFill/>
          <a:ln>
            <a:noFill/>
          </a:ln>
        </p:spPr>
        <p:txBody>
          <a:bodyPr anchorCtr="0" anchor="ctr" bIns="0" lIns="0" spcFirstLastPara="1" rIns="0" wrap="square" tIns="0">
            <a:noAutofit/>
          </a:bodyPr>
          <a:lstStyle>
            <a:lvl1pPr lvl="0" marR="0" rtl="0" algn="ctr">
              <a:lnSpc>
                <a:spcPct val="85714"/>
              </a:lnSpc>
              <a:spcBef>
                <a:spcPts val="1000"/>
              </a:spcBef>
              <a:spcAft>
                <a:spcPts val="0"/>
              </a:spcAft>
              <a:buClr>
                <a:schemeClr val="accent3"/>
              </a:buClr>
              <a:buSzPts val="3080"/>
              <a:buFont typeface="Arial"/>
              <a:buNone/>
              <a:defRPr b="0" i="0" sz="2800" u="none" cap="none" strike="noStrike">
                <a:solidFill>
                  <a:schemeClr val="accent2"/>
                </a:solidFill>
                <a:latin typeface="Muli"/>
                <a:ea typeface="Muli"/>
                <a:cs typeface="Muli"/>
                <a:sym typeface="Muli"/>
              </a:defRPr>
            </a:lvl1pPr>
            <a:lvl2pPr lvl="1" marR="0" rtl="0" algn="l">
              <a:lnSpc>
                <a:spcPct val="85714"/>
              </a:lnSpc>
              <a:spcBef>
                <a:spcPts val="600"/>
              </a:spcBef>
              <a:spcAft>
                <a:spcPts val="0"/>
              </a:spcAft>
              <a:buClr>
                <a:schemeClr val="accent3"/>
              </a:buClr>
              <a:buSzPts val="3080"/>
              <a:buFont typeface="Arial"/>
              <a:buNone/>
              <a:defRPr b="0" i="0" sz="2800" u="none" cap="none" strike="noStrike">
                <a:solidFill>
                  <a:schemeClr val="dk2"/>
                </a:solidFill>
                <a:latin typeface="Roboto Light"/>
                <a:ea typeface="Roboto Light"/>
                <a:cs typeface="Roboto Light"/>
                <a:sym typeface="Roboto Light"/>
              </a:defRPr>
            </a:lvl2pPr>
            <a:lvl3pPr lvl="2" marR="0" rtl="0" algn="l">
              <a:lnSpc>
                <a:spcPct val="100000"/>
              </a:lnSpc>
              <a:spcBef>
                <a:spcPts val="600"/>
              </a:spcBef>
              <a:spcAft>
                <a:spcPts val="0"/>
              </a:spcAft>
              <a:buClr>
                <a:schemeClr val="accent3"/>
              </a:buClr>
              <a:buSzPts val="2640"/>
              <a:buFont typeface="Arial"/>
              <a:buNone/>
              <a:defRPr b="0" i="0" sz="2400" u="none" cap="none" strike="noStrike">
                <a:solidFill>
                  <a:schemeClr val="dk2"/>
                </a:solidFill>
                <a:latin typeface="Roboto"/>
                <a:ea typeface="Roboto"/>
                <a:cs typeface="Roboto"/>
                <a:sym typeface="Roboto"/>
              </a:defRPr>
            </a:lvl3pPr>
            <a:lvl4pPr lvl="3" marR="0" rtl="0" algn="l">
              <a:lnSpc>
                <a:spcPct val="120000"/>
              </a:lnSpc>
              <a:spcBef>
                <a:spcPts val="600"/>
              </a:spcBef>
              <a:spcAft>
                <a:spcPts val="0"/>
              </a:spcAft>
              <a:buClr>
                <a:schemeClr val="accent3"/>
              </a:buClr>
              <a:buSzPts val="2200"/>
              <a:buFont typeface="Arial"/>
              <a:buNone/>
              <a:defRPr b="1" i="0" sz="2000" u="none" cap="none" strike="noStrike">
                <a:solidFill>
                  <a:schemeClr val="dk2"/>
                </a:solidFill>
                <a:latin typeface="Roboto"/>
                <a:ea typeface="Roboto"/>
                <a:cs typeface="Roboto"/>
                <a:sym typeface="Roboto"/>
              </a:defRPr>
            </a:lvl4pPr>
            <a:lvl5pPr lvl="4" marR="0" rtl="0" algn="l">
              <a:lnSpc>
                <a:spcPct val="120000"/>
              </a:lnSpc>
              <a:spcBef>
                <a:spcPts val="600"/>
              </a:spcBef>
              <a:spcAft>
                <a:spcPts val="0"/>
              </a:spcAft>
              <a:buClr>
                <a:schemeClr val="accent3"/>
              </a:buClr>
              <a:buSzPts val="2200"/>
              <a:buFont typeface="Arial"/>
              <a:buNone/>
              <a:defRPr b="0" i="0" sz="2000" u="none" cap="none" strike="noStrike">
                <a:solidFill>
                  <a:schemeClr val="dk2"/>
                </a:solidFill>
                <a:latin typeface="Roboto"/>
                <a:ea typeface="Roboto"/>
                <a:cs typeface="Roboto"/>
                <a:sym typeface="Roboto"/>
              </a:defRPr>
            </a:lvl5pPr>
            <a:lvl6pPr lvl="5" marR="0" rtl="0" algn="l">
              <a:lnSpc>
                <a:spcPct val="90000"/>
              </a:lnSpc>
              <a:spcBef>
                <a:spcPts val="6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9pPr>
          </a:lstStyle>
          <a:p/>
        </p:txBody>
      </p:sp>
      <p:sp>
        <p:nvSpPr>
          <p:cNvPr id="98" name="Google Shape;98;p15"/>
          <p:cNvSpPr txBox="1"/>
          <p:nvPr>
            <p:ph type="title"/>
          </p:nvPr>
        </p:nvSpPr>
        <p:spPr>
          <a:xfrm>
            <a:off x="838200" y="1651819"/>
            <a:ext cx="4785852" cy="1393723"/>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200"/>
              <a:buFont typeface="Muli"/>
              <a:buNone/>
              <a:defRPr sz="3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5"/>
          <p:cNvSpPr txBox="1"/>
          <p:nvPr>
            <p:ph idx="1" type="body"/>
          </p:nvPr>
        </p:nvSpPr>
        <p:spPr>
          <a:xfrm>
            <a:off x="838201" y="3274142"/>
            <a:ext cx="4785851" cy="1229032"/>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accent2"/>
              </a:buClr>
              <a:buSzPts val="2400"/>
              <a:buFont typeface="Arial"/>
              <a:buNone/>
              <a:defRPr b="0" i="0">
                <a:solidFill>
                  <a:schemeClr val="accent2"/>
                </a:solidFill>
              </a:defRPr>
            </a:lvl1pPr>
            <a:lvl2pPr indent="-354330" lvl="1" marL="914400" algn="l">
              <a:lnSpc>
                <a:spcPct val="133333"/>
              </a:lnSpc>
              <a:spcBef>
                <a:spcPts val="500"/>
              </a:spcBef>
              <a:spcAft>
                <a:spcPts val="0"/>
              </a:spcAft>
              <a:buSzPts val="1980"/>
              <a:buChar char="•"/>
              <a:defRPr/>
            </a:lvl2pPr>
            <a:lvl3pPr indent="-354330" lvl="2" marL="1371600" algn="l">
              <a:lnSpc>
                <a:spcPct val="133333"/>
              </a:lnSpc>
              <a:spcBef>
                <a:spcPts val="600"/>
              </a:spcBef>
              <a:spcAft>
                <a:spcPts val="0"/>
              </a:spcAft>
              <a:buSzPts val="1980"/>
              <a:buChar char="•"/>
              <a:defRPr/>
            </a:lvl3pPr>
            <a:lvl4pPr indent="-354330" lvl="3" marL="1828800" algn="l">
              <a:lnSpc>
                <a:spcPct val="133333"/>
              </a:lnSpc>
              <a:spcBef>
                <a:spcPts val="600"/>
              </a:spcBef>
              <a:spcAft>
                <a:spcPts val="0"/>
              </a:spcAft>
              <a:buSzPts val="1980"/>
              <a:buChar char="•"/>
              <a:defRPr/>
            </a:lvl4pPr>
            <a:lvl5pPr indent="-354329" lvl="4" marL="2286000" algn="l">
              <a:lnSpc>
                <a:spcPct val="133333"/>
              </a:lnSpc>
              <a:spcBef>
                <a:spcPts val="600"/>
              </a:spcBef>
              <a:spcAft>
                <a:spcPts val="0"/>
              </a:spcAft>
              <a:buSzPts val="198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0" name="Google Shape;100;p15"/>
          <p:cNvPicPr preferRelativeResize="0"/>
          <p:nvPr/>
        </p:nvPicPr>
        <p:blipFill>
          <a:blip r:embed="rId3">
            <a:alphaModFix/>
          </a:blip>
          <a:stretch>
            <a:fillRect/>
          </a:stretch>
        </p:blipFill>
        <p:spPr>
          <a:xfrm>
            <a:off x="11156375" y="6531725"/>
            <a:ext cx="823450" cy="139250"/>
          </a:xfrm>
          <a:prstGeom prst="rect">
            <a:avLst/>
          </a:prstGeom>
          <a:noFill/>
          <a:ln>
            <a:noFill/>
          </a:ln>
        </p:spPr>
      </p:pic>
      <p:sp>
        <p:nvSpPr>
          <p:cNvPr id="101" name="Google Shape;101;p15"/>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 Text + Image BG">
  <p:cSld name="Highlight + Text + Image_1">
    <p:spTree>
      <p:nvGrpSpPr>
        <p:cNvPr id="102" name="Shape 102"/>
        <p:cNvGrpSpPr/>
        <p:nvPr/>
      </p:nvGrpSpPr>
      <p:grpSpPr>
        <a:xfrm>
          <a:off x="0" y="0"/>
          <a:ext cx="0" cy="0"/>
          <a:chOff x="0" y="0"/>
          <a:chExt cx="0" cy="0"/>
        </a:xfrm>
      </p:grpSpPr>
      <p:pic>
        <p:nvPicPr>
          <p:cNvPr id="103" name="Google Shape;103;p16"/>
          <p:cNvPicPr preferRelativeResize="0"/>
          <p:nvPr/>
        </p:nvPicPr>
        <p:blipFill rotWithShape="1">
          <a:blip r:embed="rId2">
            <a:alphaModFix/>
          </a:blip>
          <a:srcRect b="0" l="0" r="0" t="0"/>
          <a:stretch/>
        </p:blipFill>
        <p:spPr>
          <a:xfrm rot="10800000">
            <a:off x="0" y="0"/>
            <a:ext cx="12192000" cy="6858000"/>
          </a:xfrm>
          <a:prstGeom prst="rect">
            <a:avLst/>
          </a:prstGeom>
          <a:noFill/>
          <a:ln>
            <a:noFill/>
          </a:ln>
        </p:spPr>
      </p:pic>
      <p:sp>
        <p:nvSpPr>
          <p:cNvPr id="104" name="Google Shape;104;p16"/>
          <p:cNvSpPr/>
          <p:nvPr>
            <p:ph idx="2" type="pic"/>
          </p:nvPr>
        </p:nvSpPr>
        <p:spPr>
          <a:xfrm>
            <a:off x="6096000" y="786581"/>
            <a:ext cx="5259300" cy="5201400"/>
          </a:xfrm>
          <a:prstGeom prst="rect">
            <a:avLst/>
          </a:prstGeom>
          <a:noFill/>
          <a:ln>
            <a:noFill/>
          </a:ln>
        </p:spPr>
        <p:txBody>
          <a:bodyPr anchorCtr="0" anchor="ctr" bIns="0" lIns="0" spcFirstLastPara="1" rIns="0" wrap="square" tIns="0">
            <a:noAutofit/>
          </a:bodyPr>
          <a:lstStyle>
            <a:lvl1pPr lvl="0" marR="0" rtl="0" algn="ctr">
              <a:lnSpc>
                <a:spcPct val="85714"/>
              </a:lnSpc>
              <a:spcBef>
                <a:spcPts val="1000"/>
              </a:spcBef>
              <a:spcAft>
                <a:spcPts val="0"/>
              </a:spcAft>
              <a:buClr>
                <a:schemeClr val="accent3"/>
              </a:buClr>
              <a:buSzPts val="3080"/>
              <a:buFont typeface="Arial"/>
              <a:buNone/>
              <a:defRPr b="0" i="0" sz="2800" u="none" cap="none" strike="noStrike">
                <a:solidFill>
                  <a:schemeClr val="accent2"/>
                </a:solidFill>
                <a:latin typeface="Muli"/>
                <a:ea typeface="Muli"/>
                <a:cs typeface="Muli"/>
                <a:sym typeface="Muli"/>
              </a:defRPr>
            </a:lvl1pPr>
            <a:lvl2pPr lvl="1" marR="0" rtl="0" algn="l">
              <a:lnSpc>
                <a:spcPct val="85714"/>
              </a:lnSpc>
              <a:spcBef>
                <a:spcPts val="600"/>
              </a:spcBef>
              <a:spcAft>
                <a:spcPts val="0"/>
              </a:spcAft>
              <a:buClr>
                <a:schemeClr val="accent3"/>
              </a:buClr>
              <a:buSzPts val="3080"/>
              <a:buFont typeface="Arial"/>
              <a:buNone/>
              <a:defRPr b="0" i="0" sz="2800" u="none" cap="none" strike="noStrike">
                <a:solidFill>
                  <a:schemeClr val="dk2"/>
                </a:solidFill>
                <a:latin typeface="Roboto Light"/>
                <a:ea typeface="Roboto Light"/>
                <a:cs typeface="Roboto Light"/>
                <a:sym typeface="Roboto Light"/>
              </a:defRPr>
            </a:lvl2pPr>
            <a:lvl3pPr lvl="2" marR="0" rtl="0" algn="l">
              <a:lnSpc>
                <a:spcPct val="100000"/>
              </a:lnSpc>
              <a:spcBef>
                <a:spcPts val="600"/>
              </a:spcBef>
              <a:spcAft>
                <a:spcPts val="0"/>
              </a:spcAft>
              <a:buClr>
                <a:schemeClr val="accent3"/>
              </a:buClr>
              <a:buSzPts val="2640"/>
              <a:buFont typeface="Arial"/>
              <a:buNone/>
              <a:defRPr b="0" i="0" sz="2400" u="none" cap="none" strike="noStrike">
                <a:solidFill>
                  <a:schemeClr val="dk2"/>
                </a:solidFill>
                <a:latin typeface="Roboto"/>
                <a:ea typeface="Roboto"/>
                <a:cs typeface="Roboto"/>
                <a:sym typeface="Roboto"/>
              </a:defRPr>
            </a:lvl3pPr>
            <a:lvl4pPr lvl="3" marR="0" rtl="0" algn="l">
              <a:lnSpc>
                <a:spcPct val="120000"/>
              </a:lnSpc>
              <a:spcBef>
                <a:spcPts val="600"/>
              </a:spcBef>
              <a:spcAft>
                <a:spcPts val="0"/>
              </a:spcAft>
              <a:buClr>
                <a:schemeClr val="accent3"/>
              </a:buClr>
              <a:buSzPts val="2200"/>
              <a:buFont typeface="Arial"/>
              <a:buNone/>
              <a:defRPr b="1" i="0" sz="2000" u="none" cap="none" strike="noStrike">
                <a:solidFill>
                  <a:schemeClr val="dk2"/>
                </a:solidFill>
                <a:latin typeface="Roboto"/>
                <a:ea typeface="Roboto"/>
                <a:cs typeface="Roboto"/>
                <a:sym typeface="Roboto"/>
              </a:defRPr>
            </a:lvl4pPr>
            <a:lvl5pPr lvl="4" marR="0" rtl="0" algn="l">
              <a:lnSpc>
                <a:spcPct val="120000"/>
              </a:lnSpc>
              <a:spcBef>
                <a:spcPts val="600"/>
              </a:spcBef>
              <a:spcAft>
                <a:spcPts val="0"/>
              </a:spcAft>
              <a:buClr>
                <a:schemeClr val="accent3"/>
              </a:buClr>
              <a:buSzPts val="2200"/>
              <a:buFont typeface="Arial"/>
              <a:buNone/>
              <a:defRPr b="0" i="0" sz="2000" u="none" cap="none" strike="noStrike">
                <a:solidFill>
                  <a:schemeClr val="dk2"/>
                </a:solidFill>
                <a:latin typeface="Roboto"/>
                <a:ea typeface="Roboto"/>
                <a:cs typeface="Roboto"/>
                <a:sym typeface="Roboto"/>
              </a:defRPr>
            </a:lvl5pPr>
            <a:lvl6pPr lvl="5" marR="0" rtl="0" algn="l">
              <a:lnSpc>
                <a:spcPct val="90000"/>
              </a:lnSpc>
              <a:spcBef>
                <a:spcPts val="6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9pPr>
          </a:lstStyle>
          <a:p/>
        </p:txBody>
      </p:sp>
      <p:sp>
        <p:nvSpPr>
          <p:cNvPr id="105" name="Google Shape;105;p16"/>
          <p:cNvSpPr txBox="1"/>
          <p:nvPr>
            <p:ph type="title"/>
          </p:nvPr>
        </p:nvSpPr>
        <p:spPr>
          <a:xfrm>
            <a:off x="838200" y="1651819"/>
            <a:ext cx="4785900" cy="13938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2"/>
              </a:buClr>
              <a:buSzPts val="3200"/>
              <a:buFont typeface="Muli"/>
              <a:buNone/>
              <a:defRPr sz="32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6" name="Google Shape;106;p16"/>
          <p:cNvSpPr txBox="1"/>
          <p:nvPr>
            <p:ph idx="1" type="body"/>
          </p:nvPr>
        </p:nvSpPr>
        <p:spPr>
          <a:xfrm>
            <a:off x="838201" y="3274142"/>
            <a:ext cx="4785900" cy="1229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accent2"/>
              </a:buClr>
              <a:buSzPts val="2400"/>
              <a:buFont typeface="Arial"/>
              <a:buNone/>
              <a:defRPr b="0" i="0">
                <a:solidFill>
                  <a:schemeClr val="accent2"/>
                </a:solidFill>
              </a:defRPr>
            </a:lvl1pPr>
            <a:lvl2pPr indent="-354330" lvl="1" marL="914400" rtl="0" algn="l">
              <a:lnSpc>
                <a:spcPct val="133333"/>
              </a:lnSpc>
              <a:spcBef>
                <a:spcPts val="500"/>
              </a:spcBef>
              <a:spcAft>
                <a:spcPts val="0"/>
              </a:spcAft>
              <a:buSzPts val="1980"/>
              <a:buChar char="•"/>
              <a:defRPr/>
            </a:lvl2pPr>
            <a:lvl3pPr indent="-354330" lvl="2" marL="1371600" rtl="0" algn="l">
              <a:lnSpc>
                <a:spcPct val="133333"/>
              </a:lnSpc>
              <a:spcBef>
                <a:spcPts val="600"/>
              </a:spcBef>
              <a:spcAft>
                <a:spcPts val="0"/>
              </a:spcAft>
              <a:buSzPts val="1980"/>
              <a:buChar char="•"/>
              <a:defRPr/>
            </a:lvl3pPr>
            <a:lvl4pPr indent="-354330" lvl="3" marL="1828800" rtl="0" algn="l">
              <a:lnSpc>
                <a:spcPct val="133333"/>
              </a:lnSpc>
              <a:spcBef>
                <a:spcPts val="600"/>
              </a:spcBef>
              <a:spcAft>
                <a:spcPts val="0"/>
              </a:spcAft>
              <a:buSzPts val="1980"/>
              <a:buChar char="•"/>
              <a:defRPr/>
            </a:lvl4pPr>
            <a:lvl5pPr indent="-354329" lvl="4" marL="2286000" rtl="0" algn="l">
              <a:lnSpc>
                <a:spcPct val="133333"/>
              </a:lnSpc>
              <a:spcBef>
                <a:spcPts val="600"/>
              </a:spcBef>
              <a:spcAft>
                <a:spcPts val="0"/>
              </a:spcAft>
              <a:buSzPts val="198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07" name="Google Shape;107;p16"/>
          <p:cNvPicPr preferRelativeResize="0"/>
          <p:nvPr/>
        </p:nvPicPr>
        <p:blipFill>
          <a:blip r:embed="rId3">
            <a:alphaModFix/>
          </a:blip>
          <a:stretch>
            <a:fillRect/>
          </a:stretch>
        </p:blipFill>
        <p:spPr>
          <a:xfrm>
            <a:off x="11156375" y="6531725"/>
            <a:ext cx="823450" cy="139250"/>
          </a:xfrm>
          <a:prstGeom prst="rect">
            <a:avLst/>
          </a:prstGeom>
          <a:noFill/>
          <a:ln>
            <a:noFill/>
          </a:ln>
        </p:spPr>
      </p:pic>
      <p:sp>
        <p:nvSpPr>
          <p:cNvPr id="108" name="Google Shape;108;p16"/>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eatured Content ">
  <p:cSld name="Title + Featured Content ">
    <p:spTree>
      <p:nvGrpSpPr>
        <p:cNvPr id="109" name="Shape 109"/>
        <p:cNvGrpSpPr/>
        <p:nvPr/>
      </p:nvGrpSpPr>
      <p:grpSpPr>
        <a:xfrm>
          <a:off x="0" y="0"/>
          <a:ext cx="0" cy="0"/>
          <a:chOff x="0" y="0"/>
          <a:chExt cx="0" cy="0"/>
        </a:xfrm>
      </p:grpSpPr>
      <p:sp>
        <p:nvSpPr>
          <p:cNvPr id="110" name="Google Shape;110;p17"/>
          <p:cNvSpPr/>
          <p:nvPr/>
        </p:nvSpPr>
        <p:spPr>
          <a:xfrm>
            <a:off x="4996542" y="0"/>
            <a:ext cx="7195458"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111" name="Google Shape;111;p17"/>
          <p:cNvSpPr txBox="1"/>
          <p:nvPr>
            <p:ph idx="1" type="body"/>
          </p:nvPr>
        </p:nvSpPr>
        <p:spPr>
          <a:xfrm>
            <a:off x="5660572" y="1143152"/>
            <a:ext cx="6062166" cy="4245428"/>
          </a:xfrm>
          <a:prstGeom prst="rect">
            <a:avLst/>
          </a:prstGeom>
          <a:noFill/>
          <a:ln>
            <a:noFill/>
          </a:ln>
        </p:spPr>
        <p:txBody>
          <a:bodyPr anchorCtr="0" anchor="t" bIns="0" lIns="0" spcFirstLastPara="1" rIns="0" wrap="square" tIns="0">
            <a:noAutofit/>
          </a:bodyPr>
          <a:lstStyle>
            <a:lvl1pPr indent="-396240" lvl="0" marL="457200" algn="l">
              <a:lnSpc>
                <a:spcPct val="100000"/>
              </a:lnSpc>
              <a:spcBef>
                <a:spcPts val="1000"/>
              </a:spcBef>
              <a:spcAft>
                <a:spcPts val="0"/>
              </a:spcAft>
              <a:buClr>
                <a:schemeClr val="accent1"/>
              </a:buClr>
              <a:buSzPts val="2640"/>
              <a:buFont typeface="Arial"/>
              <a:buChar char="•"/>
              <a:defRPr>
                <a:solidFill>
                  <a:schemeClr val="lt1"/>
                </a:solidFill>
              </a:defRPr>
            </a:lvl1pPr>
            <a:lvl2pPr indent="-368300" lvl="1" marL="914400" algn="l">
              <a:lnSpc>
                <a:spcPct val="120000"/>
              </a:lnSpc>
              <a:spcBef>
                <a:spcPts val="600"/>
              </a:spcBef>
              <a:spcAft>
                <a:spcPts val="0"/>
              </a:spcAft>
              <a:buClr>
                <a:schemeClr val="accent1"/>
              </a:buClr>
              <a:buSzPts val="2200"/>
              <a:buFont typeface="Arial"/>
              <a:buChar char="•"/>
              <a:defRPr>
                <a:solidFill>
                  <a:schemeClr val="lt1"/>
                </a:solidFill>
              </a:defRPr>
            </a:lvl2pPr>
            <a:lvl3pPr indent="-340360" lvl="2" marL="1371600" algn="l">
              <a:lnSpc>
                <a:spcPct val="150000"/>
              </a:lnSpc>
              <a:spcBef>
                <a:spcPts val="600"/>
              </a:spcBef>
              <a:spcAft>
                <a:spcPts val="0"/>
              </a:spcAft>
              <a:buClr>
                <a:schemeClr val="accent1"/>
              </a:buClr>
              <a:buSzPts val="1760"/>
              <a:buFont typeface="Arial"/>
              <a:buChar char="•"/>
              <a:defRPr>
                <a:solidFill>
                  <a:schemeClr val="lt1"/>
                </a:solidFill>
              </a:defRPr>
            </a:lvl3pPr>
            <a:lvl4pPr indent="-326389" lvl="3" marL="1828800" algn="l">
              <a:lnSpc>
                <a:spcPct val="171428"/>
              </a:lnSpc>
              <a:spcBef>
                <a:spcPts val="600"/>
              </a:spcBef>
              <a:spcAft>
                <a:spcPts val="0"/>
              </a:spcAft>
              <a:buClr>
                <a:schemeClr val="accent1"/>
              </a:buClr>
              <a:buSzPts val="1540"/>
              <a:buFont typeface="Arial"/>
              <a:buChar char="•"/>
              <a:defRPr>
                <a:solidFill>
                  <a:schemeClr val="lt1"/>
                </a:solidFill>
              </a:defRPr>
            </a:lvl4pPr>
            <a:lvl5pPr indent="-326389" lvl="4" marL="2286000" algn="l">
              <a:lnSpc>
                <a:spcPct val="171428"/>
              </a:lnSpc>
              <a:spcBef>
                <a:spcPts val="600"/>
              </a:spcBef>
              <a:spcAft>
                <a:spcPts val="0"/>
              </a:spcAft>
              <a:buClr>
                <a:schemeClr val="accent1"/>
              </a:buClr>
              <a:buSzPts val="1540"/>
              <a:buFont typeface="Arial"/>
              <a:buChar char="•"/>
              <a:defRPr>
                <a:solidFill>
                  <a:schemeClr val="lt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2" name="Google Shape;112;p17"/>
          <p:cNvPicPr preferRelativeResize="0"/>
          <p:nvPr/>
        </p:nvPicPr>
        <p:blipFill rotWithShape="1">
          <a:blip r:embed="rId2">
            <a:alphaModFix/>
          </a:blip>
          <a:srcRect b="0" l="0" r="0" t="0"/>
          <a:stretch/>
        </p:blipFill>
        <p:spPr>
          <a:xfrm>
            <a:off x="11156365" y="6531731"/>
            <a:ext cx="823452" cy="139238"/>
          </a:xfrm>
          <a:prstGeom prst="rect">
            <a:avLst/>
          </a:prstGeom>
          <a:noFill/>
          <a:ln>
            <a:noFill/>
          </a:ln>
        </p:spPr>
      </p:pic>
      <p:sp>
        <p:nvSpPr>
          <p:cNvPr id="113" name="Google Shape;113;p17"/>
          <p:cNvSpPr txBox="1"/>
          <p:nvPr>
            <p:ph idx="2" type="body"/>
          </p:nvPr>
        </p:nvSpPr>
        <p:spPr>
          <a:xfrm>
            <a:off x="653142" y="3122709"/>
            <a:ext cx="3643037" cy="1878211"/>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accent2"/>
              </a:buClr>
              <a:buSzPts val="2400"/>
              <a:buFont typeface="Arial"/>
              <a:buNone/>
              <a:defRPr b="0" i="0">
                <a:solidFill>
                  <a:schemeClr val="accent2"/>
                </a:solidFill>
              </a:defRPr>
            </a:lvl1pPr>
            <a:lvl2pPr indent="-354330" lvl="1" marL="914400" algn="l">
              <a:lnSpc>
                <a:spcPct val="133333"/>
              </a:lnSpc>
              <a:spcBef>
                <a:spcPts val="500"/>
              </a:spcBef>
              <a:spcAft>
                <a:spcPts val="0"/>
              </a:spcAft>
              <a:buSzPts val="1980"/>
              <a:buChar char="•"/>
              <a:defRPr/>
            </a:lvl2pPr>
            <a:lvl3pPr indent="-354330" lvl="2" marL="1371600" algn="l">
              <a:lnSpc>
                <a:spcPct val="133333"/>
              </a:lnSpc>
              <a:spcBef>
                <a:spcPts val="600"/>
              </a:spcBef>
              <a:spcAft>
                <a:spcPts val="0"/>
              </a:spcAft>
              <a:buSzPts val="1980"/>
              <a:buChar char="•"/>
              <a:defRPr/>
            </a:lvl3pPr>
            <a:lvl4pPr indent="-354330" lvl="3" marL="1828800" algn="l">
              <a:lnSpc>
                <a:spcPct val="133333"/>
              </a:lnSpc>
              <a:spcBef>
                <a:spcPts val="600"/>
              </a:spcBef>
              <a:spcAft>
                <a:spcPts val="0"/>
              </a:spcAft>
              <a:buSzPts val="1980"/>
              <a:buChar char="•"/>
              <a:defRPr/>
            </a:lvl4pPr>
            <a:lvl5pPr indent="-354329" lvl="4" marL="2286000" algn="l">
              <a:lnSpc>
                <a:spcPct val="133333"/>
              </a:lnSpc>
              <a:spcBef>
                <a:spcPts val="600"/>
              </a:spcBef>
              <a:spcAft>
                <a:spcPts val="0"/>
              </a:spcAft>
              <a:buSzPts val="198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17"/>
          <p:cNvSpPr txBox="1"/>
          <p:nvPr>
            <p:ph type="title"/>
          </p:nvPr>
        </p:nvSpPr>
        <p:spPr>
          <a:xfrm>
            <a:off x="653815" y="1978319"/>
            <a:ext cx="3642413" cy="95548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200"/>
              <a:buFont typeface="Muli"/>
              <a:buNone/>
              <a:defRPr sz="3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17"/>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lt1"/>
                </a:solidFill>
                <a:latin typeface="Roboto"/>
                <a:ea typeface="Roboto"/>
                <a:cs typeface="Roboto"/>
                <a:sym typeface="Roboto"/>
              </a:defRPr>
            </a:lvl1pPr>
            <a:lvl2pPr indent="0" lvl="1" marL="0" rtl="0" algn="r">
              <a:spcBef>
                <a:spcPts val="0"/>
              </a:spcBef>
              <a:buNone/>
              <a:defRPr sz="900">
                <a:solidFill>
                  <a:schemeClr val="lt1"/>
                </a:solidFill>
                <a:latin typeface="Roboto"/>
                <a:ea typeface="Roboto"/>
                <a:cs typeface="Roboto"/>
                <a:sym typeface="Roboto"/>
              </a:defRPr>
            </a:lvl2pPr>
            <a:lvl3pPr indent="0" lvl="2" marL="0" rtl="0" algn="r">
              <a:spcBef>
                <a:spcPts val="0"/>
              </a:spcBef>
              <a:buNone/>
              <a:defRPr sz="900">
                <a:solidFill>
                  <a:schemeClr val="lt1"/>
                </a:solidFill>
                <a:latin typeface="Roboto"/>
                <a:ea typeface="Roboto"/>
                <a:cs typeface="Roboto"/>
                <a:sym typeface="Roboto"/>
              </a:defRPr>
            </a:lvl3pPr>
            <a:lvl4pPr indent="0" lvl="3" marL="0" rtl="0" algn="r">
              <a:spcBef>
                <a:spcPts val="0"/>
              </a:spcBef>
              <a:buNone/>
              <a:defRPr sz="900">
                <a:solidFill>
                  <a:schemeClr val="lt1"/>
                </a:solidFill>
                <a:latin typeface="Roboto"/>
                <a:ea typeface="Roboto"/>
                <a:cs typeface="Roboto"/>
                <a:sym typeface="Roboto"/>
              </a:defRPr>
            </a:lvl4pPr>
            <a:lvl5pPr indent="0" lvl="4" marL="0" rtl="0" algn="r">
              <a:spcBef>
                <a:spcPts val="0"/>
              </a:spcBef>
              <a:buNone/>
              <a:defRPr sz="900">
                <a:solidFill>
                  <a:schemeClr val="lt1"/>
                </a:solidFill>
                <a:latin typeface="Roboto"/>
                <a:ea typeface="Roboto"/>
                <a:cs typeface="Roboto"/>
                <a:sym typeface="Roboto"/>
              </a:defRPr>
            </a:lvl5pPr>
            <a:lvl6pPr indent="0" lvl="5" marL="0" rtl="0" algn="r">
              <a:spcBef>
                <a:spcPts val="0"/>
              </a:spcBef>
              <a:buNone/>
              <a:defRPr sz="900">
                <a:solidFill>
                  <a:schemeClr val="lt1"/>
                </a:solidFill>
                <a:latin typeface="Roboto"/>
                <a:ea typeface="Roboto"/>
                <a:cs typeface="Roboto"/>
                <a:sym typeface="Roboto"/>
              </a:defRPr>
            </a:lvl6pPr>
            <a:lvl7pPr indent="0" lvl="6" marL="0" rtl="0" algn="r">
              <a:spcBef>
                <a:spcPts val="0"/>
              </a:spcBef>
              <a:buNone/>
              <a:defRPr sz="900">
                <a:solidFill>
                  <a:schemeClr val="lt1"/>
                </a:solidFill>
                <a:latin typeface="Roboto"/>
                <a:ea typeface="Roboto"/>
                <a:cs typeface="Roboto"/>
                <a:sym typeface="Roboto"/>
              </a:defRPr>
            </a:lvl7pPr>
            <a:lvl8pPr indent="0" lvl="7" marL="0" rtl="0" algn="r">
              <a:spcBef>
                <a:spcPts val="0"/>
              </a:spcBef>
              <a:buNone/>
              <a:defRPr sz="900">
                <a:solidFill>
                  <a:schemeClr val="lt1"/>
                </a:solidFill>
                <a:latin typeface="Roboto"/>
                <a:ea typeface="Roboto"/>
                <a:cs typeface="Roboto"/>
                <a:sym typeface="Roboto"/>
              </a:defRPr>
            </a:lvl8pPr>
            <a:lvl9pPr indent="0" lvl="8" marL="0" rtl="0" algn="r">
              <a:spcBef>
                <a:spcPts val="0"/>
              </a:spcBef>
              <a:buNone/>
              <a:defRPr sz="9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Add Your Own Elements">
  <p:cSld name="Title + Add Your Own Elements">
    <p:spTree>
      <p:nvGrpSpPr>
        <p:cNvPr id="116" name="Shape 116"/>
        <p:cNvGrpSpPr/>
        <p:nvPr/>
      </p:nvGrpSpPr>
      <p:grpSpPr>
        <a:xfrm>
          <a:off x="0" y="0"/>
          <a:ext cx="0" cy="0"/>
          <a:chOff x="0" y="0"/>
          <a:chExt cx="0" cy="0"/>
        </a:xfrm>
      </p:grpSpPr>
      <p:pic>
        <p:nvPicPr>
          <p:cNvPr id="117" name="Google Shape;117;p18"/>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118" name="Google Shape;118;p18"/>
          <p:cNvSpPr txBox="1"/>
          <p:nvPr>
            <p:ph type="title"/>
          </p:nvPr>
        </p:nvSpPr>
        <p:spPr>
          <a:xfrm>
            <a:off x="838200" y="544406"/>
            <a:ext cx="10515600" cy="42145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3200"/>
              <a:buFont typeface="Muli"/>
              <a:buNone/>
              <a:defRPr sz="3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9" name="Google Shape;119;p18"/>
          <p:cNvPicPr preferRelativeResize="0"/>
          <p:nvPr/>
        </p:nvPicPr>
        <p:blipFill>
          <a:blip r:embed="rId3">
            <a:alphaModFix/>
          </a:blip>
          <a:stretch>
            <a:fillRect/>
          </a:stretch>
        </p:blipFill>
        <p:spPr>
          <a:xfrm>
            <a:off x="11156375" y="6531725"/>
            <a:ext cx="823450" cy="139250"/>
          </a:xfrm>
          <a:prstGeom prst="rect">
            <a:avLst/>
          </a:prstGeom>
          <a:noFill/>
          <a:ln>
            <a:noFill/>
          </a:ln>
        </p:spPr>
      </p:pic>
      <p:sp>
        <p:nvSpPr>
          <p:cNvPr id="120" name="Google Shape;120;p18"/>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Add Your Own Elements">
  <p:cSld name="Blank + Add Your Own Elements">
    <p:spTree>
      <p:nvGrpSpPr>
        <p:cNvPr id="121" name="Shape 121"/>
        <p:cNvGrpSpPr/>
        <p:nvPr/>
      </p:nvGrpSpPr>
      <p:grpSpPr>
        <a:xfrm>
          <a:off x="0" y="0"/>
          <a:ext cx="0" cy="0"/>
          <a:chOff x="0" y="0"/>
          <a:chExt cx="0" cy="0"/>
        </a:xfrm>
      </p:grpSpPr>
      <p:pic>
        <p:nvPicPr>
          <p:cNvPr id="122" name="Google Shape;122;p19"/>
          <p:cNvPicPr preferRelativeResize="0"/>
          <p:nvPr/>
        </p:nvPicPr>
        <p:blipFill>
          <a:blip r:embed="rId2">
            <a:alphaModFix/>
          </a:blip>
          <a:stretch>
            <a:fillRect/>
          </a:stretch>
        </p:blipFill>
        <p:spPr>
          <a:xfrm>
            <a:off x="5554225" y="6325965"/>
            <a:ext cx="6637775" cy="532035"/>
          </a:xfrm>
          <a:prstGeom prst="rect">
            <a:avLst/>
          </a:prstGeom>
          <a:noFill/>
          <a:ln>
            <a:noFill/>
          </a:ln>
        </p:spPr>
      </p:pic>
      <p:pic>
        <p:nvPicPr>
          <p:cNvPr id="123" name="Google Shape;123;p19"/>
          <p:cNvPicPr preferRelativeResize="0"/>
          <p:nvPr/>
        </p:nvPicPr>
        <p:blipFill>
          <a:blip r:embed="rId3">
            <a:alphaModFix/>
          </a:blip>
          <a:stretch>
            <a:fillRect/>
          </a:stretch>
        </p:blipFill>
        <p:spPr>
          <a:xfrm>
            <a:off x="11156375" y="6531725"/>
            <a:ext cx="823450" cy="139250"/>
          </a:xfrm>
          <a:prstGeom prst="rect">
            <a:avLst/>
          </a:prstGeom>
          <a:noFill/>
          <a:ln>
            <a:noFill/>
          </a:ln>
        </p:spPr>
      </p:pic>
      <p:sp>
        <p:nvSpPr>
          <p:cNvPr id="124" name="Google Shape;124;p19"/>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bg>
      <p:bgPr>
        <a:solidFill>
          <a:schemeClr val="lt1"/>
        </a:solidFill>
      </p:bgPr>
    </p:bg>
    <p:spTree>
      <p:nvGrpSpPr>
        <p:cNvPr id="125" name="Shape 125"/>
        <p:cNvGrpSpPr/>
        <p:nvPr/>
      </p:nvGrpSpPr>
      <p:grpSpPr>
        <a:xfrm>
          <a:off x="0" y="0"/>
          <a:ext cx="0" cy="0"/>
          <a:chOff x="0" y="0"/>
          <a:chExt cx="0" cy="0"/>
        </a:xfrm>
      </p:grpSpPr>
      <p:pic>
        <p:nvPicPr>
          <p:cNvPr id="126" name="Google Shape;126;p20"/>
          <p:cNvPicPr preferRelativeResize="0"/>
          <p:nvPr/>
        </p:nvPicPr>
        <p:blipFill rotWithShape="1">
          <a:blip r:embed="rId2">
            <a:alphaModFix/>
          </a:blip>
          <a:srcRect b="0" l="0" r="0" t="0"/>
          <a:stretch/>
        </p:blipFill>
        <p:spPr>
          <a:xfrm rot="10800000">
            <a:off x="0" y="0"/>
            <a:ext cx="12192000" cy="6858000"/>
          </a:xfrm>
          <a:prstGeom prst="rect">
            <a:avLst/>
          </a:prstGeom>
          <a:noFill/>
          <a:ln>
            <a:noFill/>
          </a:ln>
        </p:spPr>
      </p:pic>
      <p:sp>
        <p:nvSpPr>
          <p:cNvPr id="127" name="Google Shape;127;p20"/>
          <p:cNvSpPr txBox="1"/>
          <p:nvPr>
            <p:ph type="ctrTitle"/>
          </p:nvPr>
        </p:nvSpPr>
        <p:spPr>
          <a:xfrm>
            <a:off x="838200" y="1933220"/>
            <a:ext cx="9144000" cy="2254971"/>
          </a:xfrm>
          <a:prstGeom prst="rect">
            <a:avLst/>
          </a:prstGeom>
          <a:noFill/>
          <a:ln>
            <a:noFill/>
          </a:ln>
        </p:spPr>
        <p:txBody>
          <a:bodyPr anchorCtr="0" anchor="b" bIns="0" lIns="0" spcFirstLastPara="1" rIns="0" wrap="square" tIns="0">
            <a:noAutofit/>
          </a:bodyPr>
          <a:lstStyle>
            <a:lvl1pPr lvl="0" algn="l">
              <a:lnSpc>
                <a:spcPct val="120000"/>
              </a:lnSpc>
              <a:spcBef>
                <a:spcPts val="0"/>
              </a:spcBef>
              <a:spcAft>
                <a:spcPts val="0"/>
              </a:spcAft>
              <a:buClr>
                <a:schemeClr val="accent2"/>
              </a:buClr>
              <a:buSzPts val="6000"/>
              <a:buFont typeface="Muli"/>
              <a:buNone/>
              <a:defRPr sz="6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0"/>
          <p:cNvSpPr txBox="1"/>
          <p:nvPr>
            <p:ph idx="1" type="body"/>
          </p:nvPr>
        </p:nvSpPr>
        <p:spPr>
          <a:xfrm>
            <a:off x="838200" y="5143500"/>
            <a:ext cx="9144000" cy="393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SzPts val="2640"/>
              <a:buNone/>
              <a:defRPr u="none">
                <a:solidFill>
                  <a:schemeClr val="accent1"/>
                </a:solidFill>
              </a:defRPr>
            </a:lvl1pPr>
            <a:lvl2pPr indent="-354330" lvl="1" marL="914400" algn="l">
              <a:lnSpc>
                <a:spcPct val="133333"/>
              </a:lnSpc>
              <a:spcBef>
                <a:spcPts val="600"/>
              </a:spcBef>
              <a:spcAft>
                <a:spcPts val="0"/>
              </a:spcAft>
              <a:buSzPts val="1980"/>
              <a:buChar char="•"/>
              <a:defRPr/>
            </a:lvl2pPr>
            <a:lvl3pPr indent="-354330" lvl="2" marL="1371600" algn="l">
              <a:lnSpc>
                <a:spcPct val="133333"/>
              </a:lnSpc>
              <a:spcBef>
                <a:spcPts val="600"/>
              </a:spcBef>
              <a:spcAft>
                <a:spcPts val="0"/>
              </a:spcAft>
              <a:buSzPts val="1980"/>
              <a:buChar char="•"/>
              <a:defRPr/>
            </a:lvl3pPr>
            <a:lvl4pPr indent="-354330" lvl="3" marL="1828800" algn="l">
              <a:lnSpc>
                <a:spcPct val="133333"/>
              </a:lnSpc>
              <a:spcBef>
                <a:spcPts val="600"/>
              </a:spcBef>
              <a:spcAft>
                <a:spcPts val="0"/>
              </a:spcAft>
              <a:buSzPts val="1980"/>
              <a:buChar char="•"/>
              <a:defRPr/>
            </a:lvl4pPr>
            <a:lvl5pPr indent="-354329" lvl="4" marL="2286000" algn="l">
              <a:lnSpc>
                <a:spcPct val="133333"/>
              </a:lnSpc>
              <a:spcBef>
                <a:spcPts val="600"/>
              </a:spcBef>
              <a:spcAft>
                <a:spcPts val="0"/>
              </a:spcAft>
              <a:buSzPts val="198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9" name="Google Shape;129;p20"/>
          <p:cNvPicPr preferRelativeResize="0"/>
          <p:nvPr/>
        </p:nvPicPr>
        <p:blipFill rotWithShape="1">
          <a:blip r:embed="rId3">
            <a:alphaModFix/>
          </a:blip>
          <a:srcRect b="0" l="0" r="0" t="0"/>
          <a:stretch/>
        </p:blipFill>
        <p:spPr>
          <a:xfrm>
            <a:off x="838200" y="830563"/>
            <a:ext cx="1609165" cy="2713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ubtitle">
  <p:cSld name="Cover Slide + Subtitle">
    <p:spTree>
      <p:nvGrpSpPr>
        <p:cNvPr id="2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b="0" l="0" r="0" t="0"/>
          <a:stretch/>
        </p:blipFill>
        <p:spPr>
          <a:xfrm rot="10800000">
            <a:off x="1" y="1"/>
            <a:ext cx="12191999" cy="6857999"/>
          </a:xfrm>
          <a:prstGeom prst="rect">
            <a:avLst/>
          </a:prstGeom>
          <a:noFill/>
          <a:ln>
            <a:noFill/>
          </a:ln>
        </p:spPr>
      </p:pic>
      <p:pic>
        <p:nvPicPr>
          <p:cNvPr id="23" name="Google Shape;23;p3"/>
          <p:cNvPicPr preferRelativeResize="0"/>
          <p:nvPr/>
        </p:nvPicPr>
        <p:blipFill rotWithShape="1">
          <a:blip r:embed="rId3">
            <a:alphaModFix/>
          </a:blip>
          <a:srcRect b="0" l="0" r="0" t="0"/>
          <a:stretch/>
        </p:blipFill>
        <p:spPr>
          <a:xfrm>
            <a:off x="838200" y="830563"/>
            <a:ext cx="1609165" cy="272095"/>
          </a:xfrm>
          <a:prstGeom prst="rect">
            <a:avLst/>
          </a:prstGeom>
          <a:noFill/>
          <a:ln>
            <a:noFill/>
          </a:ln>
        </p:spPr>
      </p:pic>
      <p:cxnSp>
        <p:nvCxnSpPr>
          <p:cNvPr id="24" name="Google Shape;24;p3"/>
          <p:cNvCxnSpPr/>
          <p:nvPr/>
        </p:nvCxnSpPr>
        <p:spPr>
          <a:xfrm>
            <a:off x="862264" y="5024982"/>
            <a:ext cx="0" cy="828300"/>
          </a:xfrm>
          <a:prstGeom prst="straightConnector1">
            <a:avLst/>
          </a:prstGeom>
          <a:noFill/>
          <a:ln cap="flat" cmpd="sng" w="38100">
            <a:solidFill>
              <a:srgbClr val="FCD256"/>
            </a:solidFill>
            <a:prstDash val="solid"/>
            <a:miter lim="800000"/>
            <a:headEnd len="sm" w="sm" type="none"/>
            <a:tailEnd len="sm" w="sm" type="none"/>
          </a:ln>
        </p:spPr>
      </p:cxnSp>
      <p:sp>
        <p:nvSpPr>
          <p:cNvPr id="25" name="Google Shape;25;p3"/>
          <p:cNvSpPr txBox="1"/>
          <p:nvPr/>
        </p:nvSpPr>
        <p:spPr>
          <a:xfrm>
            <a:off x="762000" y="1648200"/>
            <a:ext cx="8482800" cy="23877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t/>
            </a:r>
            <a:endParaRPr sz="6000">
              <a:solidFill>
                <a:srgbClr val="FFFFFF"/>
              </a:solidFill>
              <a:latin typeface="Muli"/>
              <a:ea typeface="Muli"/>
              <a:cs typeface="Muli"/>
              <a:sym typeface="Muli"/>
            </a:endParaRPr>
          </a:p>
        </p:txBody>
      </p:sp>
      <p:sp>
        <p:nvSpPr>
          <p:cNvPr id="26" name="Google Shape;26;p3"/>
          <p:cNvSpPr txBox="1"/>
          <p:nvPr/>
        </p:nvSpPr>
        <p:spPr>
          <a:xfrm>
            <a:off x="838200" y="4290225"/>
            <a:ext cx="4881000" cy="7350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600"/>
              </a:spcAft>
              <a:buNone/>
            </a:pPr>
            <a:r>
              <a:t/>
            </a:r>
            <a:endParaRPr sz="2400">
              <a:solidFill>
                <a:srgbClr val="FFFFFF"/>
              </a:solidFill>
              <a:latin typeface="Roboto"/>
              <a:ea typeface="Roboto"/>
              <a:cs typeface="Roboto"/>
              <a:sym typeface="Roboto"/>
            </a:endParaRPr>
          </a:p>
        </p:txBody>
      </p:sp>
      <p:sp>
        <p:nvSpPr>
          <p:cNvPr id="27" name="Google Shape;27;p3"/>
          <p:cNvSpPr txBox="1"/>
          <p:nvPr/>
        </p:nvSpPr>
        <p:spPr>
          <a:xfrm>
            <a:off x="1108400" y="5025225"/>
            <a:ext cx="4881000" cy="5853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600"/>
              </a:spcAft>
              <a:buNone/>
            </a:pPr>
            <a:r>
              <a:t/>
            </a:r>
            <a:endParaRPr sz="2400">
              <a:solidFill>
                <a:srgbClr val="FCD256"/>
              </a:solidFill>
              <a:latin typeface="Roboto"/>
              <a:ea typeface="Roboto"/>
              <a:cs typeface="Roboto"/>
              <a:sym typeface="Roboto"/>
            </a:endParaRPr>
          </a:p>
        </p:txBody>
      </p:sp>
      <p:sp>
        <p:nvSpPr>
          <p:cNvPr id="28" name="Google Shape;28;p3"/>
          <p:cNvSpPr txBox="1"/>
          <p:nvPr/>
        </p:nvSpPr>
        <p:spPr>
          <a:xfrm>
            <a:off x="1108400" y="5420375"/>
            <a:ext cx="4881000" cy="5853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600"/>
              </a:spcAft>
              <a:buNone/>
            </a:pPr>
            <a:r>
              <a:t/>
            </a:r>
            <a:endParaRPr sz="2400">
              <a:solidFill>
                <a:srgbClr val="FCD256"/>
              </a:solidFill>
              <a:latin typeface="Roboto"/>
              <a:ea typeface="Roboto"/>
              <a:cs typeface="Roboto"/>
              <a:sym typeface="Roboto"/>
            </a:endParaRPr>
          </a:p>
        </p:txBody>
      </p:sp>
      <p:sp>
        <p:nvSpPr>
          <p:cNvPr id="29" name="Google Shape;29;p3"/>
          <p:cNvSpPr txBox="1"/>
          <p:nvPr>
            <p:ph idx="1" type="subTitle"/>
          </p:nvPr>
        </p:nvSpPr>
        <p:spPr>
          <a:xfrm>
            <a:off x="1201075" y="5439125"/>
            <a:ext cx="5215200" cy="527100"/>
          </a:xfrm>
          <a:prstGeom prst="rect">
            <a:avLst/>
          </a:prstGeom>
        </p:spPr>
        <p:txBody>
          <a:bodyPr anchorCtr="0" anchor="t" bIns="0" lIns="0" spcFirstLastPara="1" rIns="0" wrap="square" tIns="0">
            <a:noAutofit/>
          </a:bodyPr>
          <a:lstStyle>
            <a:lvl1pPr lvl="0" rtl="0">
              <a:spcBef>
                <a:spcPts val="1000"/>
              </a:spcBef>
              <a:spcAft>
                <a:spcPts val="0"/>
              </a:spcAft>
              <a:buNone/>
              <a:defRPr sz="1800">
                <a:solidFill>
                  <a:schemeClr val="accent6"/>
                </a:solidFill>
              </a:defRPr>
            </a:lvl1pPr>
            <a:lvl2pPr lvl="1" rtl="0">
              <a:spcBef>
                <a:spcPts val="1000"/>
              </a:spcBef>
              <a:spcAft>
                <a:spcPts val="0"/>
              </a:spcAft>
              <a:buNone/>
              <a:defRPr>
                <a:solidFill>
                  <a:schemeClr val="accent6"/>
                </a:solidFill>
                <a:latin typeface="Roboto"/>
                <a:ea typeface="Roboto"/>
                <a:cs typeface="Roboto"/>
                <a:sym typeface="Roboto"/>
              </a:defRPr>
            </a:lvl2pPr>
            <a:lvl3pPr lvl="2" rtl="0">
              <a:spcBef>
                <a:spcPts val="1000"/>
              </a:spcBef>
              <a:spcAft>
                <a:spcPts val="0"/>
              </a:spcAft>
              <a:buNone/>
              <a:defRPr>
                <a:solidFill>
                  <a:schemeClr val="accent6"/>
                </a:solidFill>
                <a:latin typeface="Roboto"/>
                <a:ea typeface="Roboto"/>
                <a:cs typeface="Roboto"/>
                <a:sym typeface="Roboto"/>
              </a:defRPr>
            </a:lvl3pPr>
            <a:lvl4pPr lvl="3" rtl="0">
              <a:spcBef>
                <a:spcPts val="1000"/>
              </a:spcBef>
              <a:spcAft>
                <a:spcPts val="0"/>
              </a:spcAft>
              <a:buNone/>
              <a:defRPr>
                <a:solidFill>
                  <a:schemeClr val="accent6"/>
                </a:solidFill>
                <a:latin typeface="Roboto"/>
                <a:ea typeface="Roboto"/>
                <a:cs typeface="Roboto"/>
                <a:sym typeface="Roboto"/>
              </a:defRPr>
            </a:lvl4pPr>
            <a:lvl5pPr lvl="4" rtl="0">
              <a:spcBef>
                <a:spcPts val="1000"/>
              </a:spcBef>
              <a:spcAft>
                <a:spcPts val="0"/>
              </a:spcAft>
              <a:buNone/>
              <a:defRPr>
                <a:solidFill>
                  <a:schemeClr val="accent6"/>
                </a:solidFill>
                <a:latin typeface="Roboto"/>
                <a:ea typeface="Roboto"/>
                <a:cs typeface="Roboto"/>
                <a:sym typeface="Roboto"/>
              </a:defRPr>
            </a:lvl5pPr>
            <a:lvl6pPr lvl="5" rtl="0">
              <a:spcBef>
                <a:spcPts val="1000"/>
              </a:spcBef>
              <a:spcAft>
                <a:spcPts val="0"/>
              </a:spcAft>
              <a:buNone/>
              <a:defRPr>
                <a:solidFill>
                  <a:schemeClr val="accent6"/>
                </a:solidFill>
                <a:latin typeface="Roboto"/>
                <a:ea typeface="Roboto"/>
                <a:cs typeface="Roboto"/>
                <a:sym typeface="Roboto"/>
              </a:defRPr>
            </a:lvl6pPr>
            <a:lvl7pPr lvl="6" rtl="0">
              <a:spcBef>
                <a:spcPts val="1000"/>
              </a:spcBef>
              <a:spcAft>
                <a:spcPts val="0"/>
              </a:spcAft>
              <a:buNone/>
              <a:defRPr>
                <a:solidFill>
                  <a:schemeClr val="accent6"/>
                </a:solidFill>
                <a:latin typeface="Roboto"/>
                <a:ea typeface="Roboto"/>
                <a:cs typeface="Roboto"/>
                <a:sym typeface="Roboto"/>
              </a:defRPr>
            </a:lvl7pPr>
            <a:lvl8pPr lvl="7" rtl="0">
              <a:spcBef>
                <a:spcPts val="1000"/>
              </a:spcBef>
              <a:spcAft>
                <a:spcPts val="0"/>
              </a:spcAft>
              <a:buNone/>
              <a:defRPr>
                <a:solidFill>
                  <a:schemeClr val="accent6"/>
                </a:solidFill>
                <a:latin typeface="Roboto"/>
                <a:ea typeface="Roboto"/>
                <a:cs typeface="Roboto"/>
                <a:sym typeface="Roboto"/>
              </a:defRPr>
            </a:lvl8pPr>
            <a:lvl9pPr lvl="8" rtl="0">
              <a:spcBef>
                <a:spcPts val="1000"/>
              </a:spcBef>
              <a:spcAft>
                <a:spcPts val="600"/>
              </a:spcAft>
              <a:buNone/>
              <a:defRPr>
                <a:solidFill>
                  <a:schemeClr val="accent6"/>
                </a:solidFill>
                <a:latin typeface="Roboto"/>
                <a:ea typeface="Roboto"/>
                <a:cs typeface="Roboto"/>
                <a:sym typeface="Roboto"/>
              </a:defRPr>
            </a:lvl9pPr>
          </a:lstStyle>
          <a:p/>
        </p:txBody>
      </p:sp>
      <p:sp>
        <p:nvSpPr>
          <p:cNvPr id="30" name="Google Shape;30;p3"/>
          <p:cNvSpPr txBox="1"/>
          <p:nvPr>
            <p:ph idx="2" type="subTitle"/>
          </p:nvPr>
        </p:nvSpPr>
        <p:spPr>
          <a:xfrm>
            <a:off x="1185475" y="4912025"/>
            <a:ext cx="6739800" cy="527100"/>
          </a:xfrm>
          <a:prstGeom prst="rect">
            <a:avLst/>
          </a:prstGeom>
        </p:spPr>
        <p:txBody>
          <a:bodyPr anchorCtr="0" anchor="t" bIns="0" lIns="0" spcFirstLastPara="1" rIns="0" wrap="square" tIns="0">
            <a:noAutofit/>
          </a:bodyPr>
          <a:lstStyle>
            <a:lvl1pPr lvl="0" rtl="0">
              <a:spcBef>
                <a:spcPts val="1000"/>
              </a:spcBef>
              <a:spcAft>
                <a:spcPts val="0"/>
              </a:spcAft>
              <a:buNone/>
              <a:defRPr sz="3200">
                <a:solidFill>
                  <a:schemeClr val="lt1"/>
                </a:solidFill>
                <a:latin typeface="Muli"/>
                <a:ea typeface="Muli"/>
                <a:cs typeface="Muli"/>
                <a:sym typeface="Muli"/>
              </a:defRPr>
            </a:lvl1pPr>
            <a:lvl2pPr lvl="1" rtl="0">
              <a:spcBef>
                <a:spcPts val="1000"/>
              </a:spcBef>
              <a:spcAft>
                <a:spcPts val="0"/>
              </a:spcAft>
              <a:buNone/>
              <a:defRPr>
                <a:solidFill>
                  <a:schemeClr val="accent6"/>
                </a:solidFill>
                <a:latin typeface="Roboto"/>
                <a:ea typeface="Roboto"/>
                <a:cs typeface="Roboto"/>
                <a:sym typeface="Roboto"/>
              </a:defRPr>
            </a:lvl2pPr>
            <a:lvl3pPr lvl="2" rtl="0">
              <a:spcBef>
                <a:spcPts val="1000"/>
              </a:spcBef>
              <a:spcAft>
                <a:spcPts val="0"/>
              </a:spcAft>
              <a:buNone/>
              <a:defRPr>
                <a:solidFill>
                  <a:schemeClr val="accent6"/>
                </a:solidFill>
                <a:latin typeface="Roboto"/>
                <a:ea typeface="Roboto"/>
                <a:cs typeface="Roboto"/>
                <a:sym typeface="Roboto"/>
              </a:defRPr>
            </a:lvl3pPr>
            <a:lvl4pPr lvl="3" rtl="0">
              <a:spcBef>
                <a:spcPts val="1000"/>
              </a:spcBef>
              <a:spcAft>
                <a:spcPts val="0"/>
              </a:spcAft>
              <a:buNone/>
              <a:defRPr>
                <a:solidFill>
                  <a:schemeClr val="accent6"/>
                </a:solidFill>
                <a:latin typeface="Roboto"/>
                <a:ea typeface="Roboto"/>
                <a:cs typeface="Roboto"/>
                <a:sym typeface="Roboto"/>
              </a:defRPr>
            </a:lvl4pPr>
            <a:lvl5pPr lvl="4" rtl="0">
              <a:spcBef>
                <a:spcPts val="1000"/>
              </a:spcBef>
              <a:spcAft>
                <a:spcPts val="0"/>
              </a:spcAft>
              <a:buNone/>
              <a:defRPr>
                <a:solidFill>
                  <a:schemeClr val="accent6"/>
                </a:solidFill>
                <a:latin typeface="Roboto"/>
                <a:ea typeface="Roboto"/>
                <a:cs typeface="Roboto"/>
                <a:sym typeface="Roboto"/>
              </a:defRPr>
            </a:lvl5pPr>
            <a:lvl6pPr lvl="5" rtl="0">
              <a:spcBef>
                <a:spcPts val="1000"/>
              </a:spcBef>
              <a:spcAft>
                <a:spcPts val="0"/>
              </a:spcAft>
              <a:buNone/>
              <a:defRPr>
                <a:solidFill>
                  <a:schemeClr val="accent6"/>
                </a:solidFill>
                <a:latin typeface="Roboto"/>
                <a:ea typeface="Roboto"/>
                <a:cs typeface="Roboto"/>
                <a:sym typeface="Roboto"/>
              </a:defRPr>
            </a:lvl6pPr>
            <a:lvl7pPr lvl="6" rtl="0">
              <a:spcBef>
                <a:spcPts val="1000"/>
              </a:spcBef>
              <a:spcAft>
                <a:spcPts val="0"/>
              </a:spcAft>
              <a:buNone/>
              <a:defRPr>
                <a:solidFill>
                  <a:schemeClr val="accent6"/>
                </a:solidFill>
                <a:latin typeface="Roboto"/>
                <a:ea typeface="Roboto"/>
                <a:cs typeface="Roboto"/>
                <a:sym typeface="Roboto"/>
              </a:defRPr>
            </a:lvl7pPr>
            <a:lvl8pPr lvl="7" rtl="0">
              <a:spcBef>
                <a:spcPts val="1000"/>
              </a:spcBef>
              <a:spcAft>
                <a:spcPts val="0"/>
              </a:spcAft>
              <a:buNone/>
              <a:defRPr>
                <a:solidFill>
                  <a:schemeClr val="accent6"/>
                </a:solidFill>
                <a:latin typeface="Roboto"/>
                <a:ea typeface="Roboto"/>
                <a:cs typeface="Roboto"/>
                <a:sym typeface="Roboto"/>
              </a:defRPr>
            </a:lvl8pPr>
            <a:lvl9pPr lvl="8" rtl="0">
              <a:spcBef>
                <a:spcPts val="1000"/>
              </a:spcBef>
              <a:spcAft>
                <a:spcPts val="600"/>
              </a:spcAft>
              <a:buNone/>
              <a:defRPr>
                <a:solidFill>
                  <a:schemeClr val="accent6"/>
                </a:solidFill>
                <a:latin typeface="Roboto"/>
                <a:ea typeface="Roboto"/>
                <a:cs typeface="Roboto"/>
                <a:sym typeface="Roboto"/>
              </a:defRPr>
            </a:lvl9pPr>
          </a:lstStyle>
          <a:p/>
        </p:txBody>
      </p:sp>
      <p:sp>
        <p:nvSpPr>
          <p:cNvPr id="31" name="Google Shape;31;p3"/>
          <p:cNvSpPr txBox="1"/>
          <p:nvPr>
            <p:ph idx="3" type="subTitle"/>
          </p:nvPr>
        </p:nvSpPr>
        <p:spPr>
          <a:xfrm>
            <a:off x="820075" y="4262975"/>
            <a:ext cx="5215200" cy="527100"/>
          </a:xfrm>
          <a:prstGeom prst="rect">
            <a:avLst/>
          </a:prstGeom>
        </p:spPr>
        <p:txBody>
          <a:bodyPr anchorCtr="0" anchor="t" bIns="0" lIns="0" spcFirstLastPara="1" rIns="0" wrap="square" tIns="0">
            <a:noAutofit/>
          </a:bodyPr>
          <a:lstStyle>
            <a:lvl1pPr lvl="0" rtl="0">
              <a:spcBef>
                <a:spcPts val="1000"/>
              </a:spcBef>
              <a:spcAft>
                <a:spcPts val="0"/>
              </a:spcAft>
              <a:buNone/>
              <a:defRPr>
                <a:solidFill>
                  <a:schemeClr val="lt1"/>
                </a:solidFill>
                <a:latin typeface="Roboto Light"/>
                <a:ea typeface="Roboto Light"/>
                <a:cs typeface="Roboto Light"/>
                <a:sym typeface="Roboto Light"/>
              </a:defRPr>
            </a:lvl1pPr>
            <a:lvl2pPr lvl="1" rtl="0">
              <a:spcBef>
                <a:spcPts val="1000"/>
              </a:spcBef>
              <a:spcAft>
                <a:spcPts val="0"/>
              </a:spcAft>
              <a:buNone/>
              <a:defRPr>
                <a:solidFill>
                  <a:schemeClr val="lt1"/>
                </a:solidFill>
                <a:latin typeface="Roboto"/>
                <a:ea typeface="Roboto"/>
                <a:cs typeface="Roboto"/>
                <a:sym typeface="Roboto"/>
              </a:defRPr>
            </a:lvl2pPr>
            <a:lvl3pPr lvl="2" rtl="0">
              <a:spcBef>
                <a:spcPts val="1000"/>
              </a:spcBef>
              <a:spcAft>
                <a:spcPts val="0"/>
              </a:spcAft>
              <a:buNone/>
              <a:defRPr>
                <a:solidFill>
                  <a:schemeClr val="lt1"/>
                </a:solidFill>
                <a:latin typeface="Roboto"/>
                <a:ea typeface="Roboto"/>
                <a:cs typeface="Roboto"/>
                <a:sym typeface="Roboto"/>
              </a:defRPr>
            </a:lvl3pPr>
            <a:lvl4pPr lvl="3" rtl="0">
              <a:spcBef>
                <a:spcPts val="1000"/>
              </a:spcBef>
              <a:spcAft>
                <a:spcPts val="0"/>
              </a:spcAft>
              <a:buNone/>
              <a:defRPr>
                <a:solidFill>
                  <a:schemeClr val="lt1"/>
                </a:solidFill>
                <a:latin typeface="Roboto"/>
                <a:ea typeface="Roboto"/>
                <a:cs typeface="Roboto"/>
                <a:sym typeface="Roboto"/>
              </a:defRPr>
            </a:lvl4pPr>
            <a:lvl5pPr lvl="4" rtl="0">
              <a:spcBef>
                <a:spcPts val="1000"/>
              </a:spcBef>
              <a:spcAft>
                <a:spcPts val="0"/>
              </a:spcAft>
              <a:buNone/>
              <a:defRPr>
                <a:solidFill>
                  <a:schemeClr val="lt1"/>
                </a:solidFill>
                <a:latin typeface="Roboto"/>
                <a:ea typeface="Roboto"/>
                <a:cs typeface="Roboto"/>
                <a:sym typeface="Roboto"/>
              </a:defRPr>
            </a:lvl5pPr>
            <a:lvl6pPr lvl="5" rtl="0">
              <a:spcBef>
                <a:spcPts val="1000"/>
              </a:spcBef>
              <a:spcAft>
                <a:spcPts val="0"/>
              </a:spcAft>
              <a:buNone/>
              <a:defRPr>
                <a:solidFill>
                  <a:schemeClr val="lt1"/>
                </a:solidFill>
                <a:latin typeface="Roboto"/>
                <a:ea typeface="Roboto"/>
                <a:cs typeface="Roboto"/>
                <a:sym typeface="Roboto"/>
              </a:defRPr>
            </a:lvl6pPr>
            <a:lvl7pPr lvl="6" rtl="0">
              <a:spcBef>
                <a:spcPts val="1000"/>
              </a:spcBef>
              <a:spcAft>
                <a:spcPts val="0"/>
              </a:spcAft>
              <a:buNone/>
              <a:defRPr>
                <a:solidFill>
                  <a:schemeClr val="lt1"/>
                </a:solidFill>
                <a:latin typeface="Roboto"/>
                <a:ea typeface="Roboto"/>
                <a:cs typeface="Roboto"/>
                <a:sym typeface="Roboto"/>
              </a:defRPr>
            </a:lvl7pPr>
            <a:lvl8pPr lvl="7" rtl="0">
              <a:spcBef>
                <a:spcPts val="1000"/>
              </a:spcBef>
              <a:spcAft>
                <a:spcPts val="0"/>
              </a:spcAft>
              <a:buNone/>
              <a:defRPr>
                <a:solidFill>
                  <a:schemeClr val="lt1"/>
                </a:solidFill>
                <a:latin typeface="Roboto"/>
                <a:ea typeface="Roboto"/>
                <a:cs typeface="Roboto"/>
                <a:sym typeface="Roboto"/>
              </a:defRPr>
            </a:lvl8pPr>
            <a:lvl9pPr lvl="8" rtl="0">
              <a:spcBef>
                <a:spcPts val="1000"/>
              </a:spcBef>
              <a:spcAft>
                <a:spcPts val="600"/>
              </a:spcAft>
              <a:buNone/>
              <a:defRPr>
                <a:solidFill>
                  <a:schemeClr val="lt1"/>
                </a:solidFill>
                <a:latin typeface="Roboto"/>
                <a:ea typeface="Roboto"/>
                <a:cs typeface="Roboto"/>
                <a:sym typeface="Roboto"/>
              </a:defRPr>
            </a:lvl9pPr>
          </a:lstStyle>
          <a:p/>
        </p:txBody>
      </p:sp>
      <p:sp>
        <p:nvSpPr>
          <p:cNvPr id="32" name="Google Shape;32;p3"/>
          <p:cNvSpPr txBox="1"/>
          <p:nvPr>
            <p:ph type="title"/>
          </p:nvPr>
        </p:nvSpPr>
        <p:spPr>
          <a:xfrm>
            <a:off x="776175" y="2030000"/>
            <a:ext cx="8723100" cy="2090700"/>
          </a:xfrm>
          <a:prstGeom prst="rect">
            <a:avLst/>
          </a:prstGeom>
        </p:spPr>
        <p:txBody>
          <a:bodyPr anchorCtr="0" anchor="b" bIns="0" lIns="0" spcFirstLastPara="1" rIns="0" wrap="square" tIns="0">
            <a:noAutofit/>
          </a:bodyPr>
          <a:lstStyle>
            <a:lvl1pPr lvl="0">
              <a:spcBef>
                <a:spcPts val="0"/>
              </a:spcBef>
              <a:spcAft>
                <a:spcPts val="0"/>
              </a:spcAft>
              <a:buNone/>
              <a:defRPr sz="60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No Subtitle">
  <p:cSld name="Cover Slide + No Subtitle">
    <p:spTree>
      <p:nvGrpSpPr>
        <p:cNvPr id="135" name="Shape 135"/>
        <p:cNvGrpSpPr/>
        <p:nvPr/>
      </p:nvGrpSpPr>
      <p:grpSpPr>
        <a:xfrm>
          <a:off x="0" y="0"/>
          <a:ext cx="0" cy="0"/>
          <a:chOff x="0" y="0"/>
          <a:chExt cx="0" cy="0"/>
        </a:xfrm>
      </p:grpSpPr>
      <p:pic>
        <p:nvPicPr>
          <p:cNvPr id="136" name="Google Shape;136;p2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37" name="Google Shape;137;p22"/>
          <p:cNvPicPr preferRelativeResize="0"/>
          <p:nvPr/>
        </p:nvPicPr>
        <p:blipFill rotWithShape="1">
          <a:blip r:embed="rId3">
            <a:alphaModFix/>
          </a:blip>
          <a:srcRect b="0" l="0" r="0" t="0"/>
          <a:stretch/>
        </p:blipFill>
        <p:spPr>
          <a:xfrm>
            <a:off x="838200" y="830563"/>
            <a:ext cx="1609165" cy="272095"/>
          </a:xfrm>
          <a:prstGeom prst="rect">
            <a:avLst/>
          </a:prstGeom>
          <a:noFill/>
          <a:ln>
            <a:noFill/>
          </a:ln>
        </p:spPr>
      </p:pic>
      <p:cxnSp>
        <p:nvCxnSpPr>
          <p:cNvPr id="138" name="Google Shape;138;p22"/>
          <p:cNvCxnSpPr/>
          <p:nvPr/>
        </p:nvCxnSpPr>
        <p:spPr>
          <a:xfrm>
            <a:off x="862264" y="5024982"/>
            <a:ext cx="0" cy="828300"/>
          </a:xfrm>
          <a:prstGeom prst="straightConnector1">
            <a:avLst/>
          </a:prstGeom>
          <a:noFill/>
          <a:ln cap="flat" cmpd="sng" w="38100">
            <a:solidFill>
              <a:srgbClr val="FCD256"/>
            </a:solidFill>
            <a:prstDash val="solid"/>
            <a:miter lim="800000"/>
            <a:headEnd len="sm" w="sm" type="none"/>
            <a:tailEnd len="sm" w="sm" type="none"/>
          </a:ln>
        </p:spPr>
      </p:cxnSp>
      <p:sp>
        <p:nvSpPr>
          <p:cNvPr id="139" name="Google Shape;139;p22"/>
          <p:cNvSpPr txBox="1"/>
          <p:nvPr>
            <p:ph idx="1" type="subTitle"/>
          </p:nvPr>
        </p:nvSpPr>
        <p:spPr>
          <a:xfrm>
            <a:off x="1201075" y="5439125"/>
            <a:ext cx="5215200" cy="527100"/>
          </a:xfrm>
          <a:prstGeom prst="rect">
            <a:avLst/>
          </a:prstGeom>
        </p:spPr>
        <p:txBody>
          <a:bodyPr anchorCtr="0" anchor="t" bIns="0" lIns="0" spcFirstLastPara="1" rIns="0" wrap="square" tIns="0">
            <a:noAutofit/>
          </a:bodyPr>
          <a:lstStyle>
            <a:lvl1pPr lvl="0" rtl="0">
              <a:spcBef>
                <a:spcPts val="1000"/>
              </a:spcBef>
              <a:spcAft>
                <a:spcPts val="0"/>
              </a:spcAft>
              <a:buNone/>
              <a:defRPr sz="1800">
                <a:solidFill>
                  <a:schemeClr val="accent6"/>
                </a:solidFill>
              </a:defRPr>
            </a:lvl1pPr>
            <a:lvl2pPr lvl="1" rtl="0">
              <a:spcBef>
                <a:spcPts val="1000"/>
              </a:spcBef>
              <a:spcAft>
                <a:spcPts val="0"/>
              </a:spcAft>
              <a:buNone/>
              <a:defRPr>
                <a:solidFill>
                  <a:schemeClr val="accent6"/>
                </a:solidFill>
                <a:latin typeface="Roboto"/>
                <a:ea typeface="Roboto"/>
                <a:cs typeface="Roboto"/>
                <a:sym typeface="Roboto"/>
              </a:defRPr>
            </a:lvl2pPr>
            <a:lvl3pPr lvl="2" rtl="0">
              <a:spcBef>
                <a:spcPts val="1000"/>
              </a:spcBef>
              <a:spcAft>
                <a:spcPts val="0"/>
              </a:spcAft>
              <a:buNone/>
              <a:defRPr>
                <a:solidFill>
                  <a:schemeClr val="accent6"/>
                </a:solidFill>
                <a:latin typeface="Roboto"/>
                <a:ea typeface="Roboto"/>
                <a:cs typeface="Roboto"/>
                <a:sym typeface="Roboto"/>
              </a:defRPr>
            </a:lvl3pPr>
            <a:lvl4pPr lvl="3" rtl="0">
              <a:spcBef>
                <a:spcPts val="1000"/>
              </a:spcBef>
              <a:spcAft>
                <a:spcPts val="0"/>
              </a:spcAft>
              <a:buNone/>
              <a:defRPr>
                <a:solidFill>
                  <a:schemeClr val="accent6"/>
                </a:solidFill>
                <a:latin typeface="Roboto"/>
                <a:ea typeface="Roboto"/>
                <a:cs typeface="Roboto"/>
                <a:sym typeface="Roboto"/>
              </a:defRPr>
            </a:lvl4pPr>
            <a:lvl5pPr lvl="4" rtl="0">
              <a:spcBef>
                <a:spcPts val="1000"/>
              </a:spcBef>
              <a:spcAft>
                <a:spcPts val="0"/>
              </a:spcAft>
              <a:buNone/>
              <a:defRPr>
                <a:solidFill>
                  <a:schemeClr val="accent6"/>
                </a:solidFill>
                <a:latin typeface="Roboto"/>
                <a:ea typeface="Roboto"/>
                <a:cs typeface="Roboto"/>
                <a:sym typeface="Roboto"/>
              </a:defRPr>
            </a:lvl5pPr>
            <a:lvl6pPr lvl="5" rtl="0">
              <a:spcBef>
                <a:spcPts val="1000"/>
              </a:spcBef>
              <a:spcAft>
                <a:spcPts val="0"/>
              </a:spcAft>
              <a:buNone/>
              <a:defRPr>
                <a:solidFill>
                  <a:schemeClr val="accent6"/>
                </a:solidFill>
                <a:latin typeface="Roboto"/>
                <a:ea typeface="Roboto"/>
                <a:cs typeface="Roboto"/>
                <a:sym typeface="Roboto"/>
              </a:defRPr>
            </a:lvl6pPr>
            <a:lvl7pPr lvl="6" rtl="0">
              <a:spcBef>
                <a:spcPts val="1000"/>
              </a:spcBef>
              <a:spcAft>
                <a:spcPts val="0"/>
              </a:spcAft>
              <a:buNone/>
              <a:defRPr>
                <a:solidFill>
                  <a:schemeClr val="accent6"/>
                </a:solidFill>
                <a:latin typeface="Roboto"/>
                <a:ea typeface="Roboto"/>
                <a:cs typeface="Roboto"/>
                <a:sym typeface="Roboto"/>
              </a:defRPr>
            </a:lvl7pPr>
            <a:lvl8pPr lvl="7" rtl="0">
              <a:spcBef>
                <a:spcPts val="1000"/>
              </a:spcBef>
              <a:spcAft>
                <a:spcPts val="0"/>
              </a:spcAft>
              <a:buNone/>
              <a:defRPr>
                <a:solidFill>
                  <a:schemeClr val="accent6"/>
                </a:solidFill>
                <a:latin typeface="Roboto"/>
                <a:ea typeface="Roboto"/>
                <a:cs typeface="Roboto"/>
                <a:sym typeface="Roboto"/>
              </a:defRPr>
            </a:lvl8pPr>
            <a:lvl9pPr lvl="8" rtl="0">
              <a:spcBef>
                <a:spcPts val="1000"/>
              </a:spcBef>
              <a:spcAft>
                <a:spcPts val="600"/>
              </a:spcAft>
              <a:buNone/>
              <a:defRPr>
                <a:solidFill>
                  <a:schemeClr val="accent6"/>
                </a:solidFill>
                <a:latin typeface="Roboto"/>
                <a:ea typeface="Roboto"/>
                <a:cs typeface="Roboto"/>
                <a:sym typeface="Roboto"/>
              </a:defRPr>
            </a:lvl9pPr>
          </a:lstStyle>
          <a:p/>
        </p:txBody>
      </p:sp>
      <p:sp>
        <p:nvSpPr>
          <p:cNvPr id="140" name="Google Shape;140;p22"/>
          <p:cNvSpPr txBox="1"/>
          <p:nvPr>
            <p:ph idx="2" type="subTitle"/>
          </p:nvPr>
        </p:nvSpPr>
        <p:spPr>
          <a:xfrm>
            <a:off x="1185475" y="4912025"/>
            <a:ext cx="6739800" cy="527100"/>
          </a:xfrm>
          <a:prstGeom prst="rect">
            <a:avLst/>
          </a:prstGeom>
        </p:spPr>
        <p:txBody>
          <a:bodyPr anchorCtr="0" anchor="t" bIns="0" lIns="0" spcFirstLastPara="1" rIns="0" wrap="square" tIns="0">
            <a:noAutofit/>
          </a:bodyPr>
          <a:lstStyle>
            <a:lvl1pPr lvl="0" rtl="0">
              <a:spcBef>
                <a:spcPts val="1000"/>
              </a:spcBef>
              <a:spcAft>
                <a:spcPts val="0"/>
              </a:spcAft>
              <a:buNone/>
              <a:defRPr sz="3200">
                <a:solidFill>
                  <a:schemeClr val="lt1"/>
                </a:solidFill>
                <a:latin typeface="Muli"/>
                <a:ea typeface="Muli"/>
                <a:cs typeface="Muli"/>
                <a:sym typeface="Muli"/>
              </a:defRPr>
            </a:lvl1pPr>
            <a:lvl2pPr lvl="1" rtl="0">
              <a:spcBef>
                <a:spcPts val="1000"/>
              </a:spcBef>
              <a:spcAft>
                <a:spcPts val="0"/>
              </a:spcAft>
              <a:buNone/>
              <a:defRPr>
                <a:solidFill>
                  <a:schemeClr val="accent6"/>
                </a:solidFill>
                <a:latin typeface="Roboto"/>
                <a:ea typeface="Roboto"/>
                <a:cs typeface="Roboto"/>
                <a:sym typeface="Roboto"/>
              </a:defRPr>
            </a:lvl2pPr>
            <a:lvl3pPr lvl="2" rtl="0">
              <a:spcBef>
                <a:spcPts val="1000"/>
              </a:spcBef>
              <a:spcAft>
                <a:spcPts val="0"/>
              </a:spcAft>
              <a:buNone/>
              <a:defRPr>
                <a:solidFill>
                  <a:schemeClr val="accent6"/>
                </a:solidFill>
                <a:latin typeface="Roboto"/>
                <a:ea typeface="Roboto"/>
                <a:cs typeface="Roboto"/>
                <a:sym typeface="Roboto"/>
              </a:defRPr>
            </a:lvl3pPr>
            <a:lvl4pPr lvl="3" rtl="0">
              <a:spcBef>
                <a:spcPts val="1000"/>
              </a:spcBef>
              <a:spcAft>
                <a:spcPts val="0"/>
              </a:spcAft>
              <a:buNone/>
              <a:defRPr>
                <a:solidFill>
                  <a:schemeClr val="accent6"/>
                </a:solidFill>
                <a:latin typeface="Roboto"/>
                <a:ea typeface="Roboto"/>
                <a:cs typeface="Roboto"/>
                <a:sym typeface="Roboto"/>
              </a:defRPr>
            </a:lvl4pPr>
            <a:lvl5pPr lvl="4" rtl="0">
              <a:spcBef>
                <a:spcPts val="1000"/>
              </a:spcBef>
              <a:spcAft>
                <a:spcPts val="0"/>
              </a:spcAft>
              <a:buNone/>
              <a:defRPr>
                <a:solidFill>
                  <a:schemeClr val="accent6"/>
                </a:solidFill>
                <a:latin typeface="Roboto"/>
                <a:ea typeface="Roboto"/>
                <a:cs typeface="Roboto"/>
                <a:sym typeface="Roboto"/>
              </a:defRPr>
            </a:lvl5pPr>
            <a:lvl6pPr lvl="5" rtl="0">
              <a:spcBef>
                <a:spcPts val="1000"/>
              </a:spcBef>
              <a:spcAft>
                <a:spcPts val="0"/>
              </a:spcAft>
              <a:buNone/>
              <a:defRPr>
                <a:solidFill>
                  <a:schemeClr val="accent6"/>
                </a:solidFill>
                <a:latin typeface="Roboto"/>
                <a:ea typeface="Roboto"/>
                <a:cs typeface="Roboto"/>
                <a:sym typeface="Roboto"/>
              </a:defRPr>
            </a:lvl6pPr>
            <a:lvl7pPr lvl="6" rtl="0">
              <a:spcBef>
                <a:spcPts val="1000"/>
              </a:spcBef>
              <a:spcAft>
                <a:spcPts val="0"/>
              </a:spcAft>
              <a:buNone/>
              <a:defRPr>
                <a:solidFill>
                  <a:schemeClr val="accent6"/>
                </a:solidFill>
                <a:latin typeface="Roboto"/>
                <a:ea typeface="Roboto"/>
                <a:cs typeface="Roboto"/>
                <a:sym typeface="Roboto"/>
              </a:defRPr>
            </a:lvl7pPr>
            <a:lvl8pPr lvl="7" rtl="0">
              <a:spcBef>
                <a:spcPts val="1000"/>
              </a:spcBef>
              <a:spcAft>
                <a:spcPts val="0"/>
              </a:spcAft>
              <a:buNone/>
              <a:defRPr>
                <a:solidFill>
                  <a:schemeClr val="accent6"/>
                </a:solidFill>
                <a:latin typeface="Roboto"/>
                <a:ea typeface="Roboto"/>
                <a:cs typeface="Roboto"/>
                <a:sym typeface="Roboto"/>
              </a:defRPr>
            </a:lvl8pPr>
            <a:lvl9pPr lvl="8" rtl="0">
              <a:spcBef>
                <a:spcPts val="1000"/>
              </a:spcBef>
              <a:spcAft>
                <a:spcPts val="600"/>
              </a:spcAft>
              <a:buNone/>
              <a:defRPr>
                <a:solidFill>
                  <a:schemeClr val="accent6"/>
                </a:solidFill>
                <a:latin typeface="Roboto"/>
                <a:ea typeface="Roboto"/>
                <a:cs typeface="Roboto"/>
                <a:sym typeface="Roboto"/>
              </a:defRPr>
            </a:lvl9pPr>
          </a:lstStyle>
          <a:p/>
        </p:txBody>
      </p:sp>
      <p:sp>
        <p:nvSpPr>
          <p:cNvPr id="141" name="Google Shape;141;p22"/>
          <p:cNvSpPr txBox="1"/>
          <p:nvPr>
            <p:ph type="title"/>
          </p:nvPr>
        </p:nvSpPr>
        <p:spPr>
          <a:xfrm>
            <a:off x="776175" y="2411000"/>
            <a:ext cx="8723100" cy="2090700"/>
          </a:xfrm>
          <a:prstGeom prst="rect">
            <a:avLst/>
          </a:prstGeom>
        </p:spPr>
        <p:txBody>
          <a:bodyPr anchorCtr="0" anchor="b" bIns="0" lIns="0" spcFirstLastPara="1" rIns="0" wrap="square" tIns="0">
            <a:noAutofit/>
          </a:bodyPr>
          <a:lstStyle>
            <a:lvl1pPr lvl="0" rtl="0">
              <a:spcBef>
                <a:spcPts val="0"/>
              </a:spcBef>
              <a:spcAft>
                <a:spcPts val="0"/>
              </a:spcAft>
              <a:buNone/>
              <a:defRPr sz="60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ubtitle">
  <p:cSld name="Cover Slide + Subtitle">
    <p:spTree>
      <p:nvGrpSpPr>
        <p:cNvPr id="142" name="Shape 142"/>
        <p:cNvGrpSpPr/>
        <p:nvPr/>
      </p:nvGrpSpPr>
      <p:grpSpPr>
        <a:xfrm>
          <a:off x="0" y="0"/>
          <a:ext cx="0" cy="0"/>
          <a:chOff x="0" y="0"/>
          <a:chExt cx="0" cy="0"/>
        </a:xfrm>
      </p:grpSpPr>
      <p:pic>
        <p:nvPicPr>
          <p:cNvPr id="143" name="Google Shape;143;p2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44" name="Google Shape;144;p23"/>
          <p:cNvPicPr preferRelativeResize="0"/>
          <p:nvPr/>
        </p:nvPicPr>
        <p:blipFill rotWithShape="1">
          <a:blip r:embed="rId3">
            <a:alphaModFix/>
          </a:blip>
          <a:srcRect b="0" l="0" r="0" t="0"/>
          <a:stretch/>
        </p:blipFill>
        <p:spPr>
          <a:xfrm>
            <a:off x="838200" y="830563"/>
            <a:ext cx="1609165" cy="272095"/>
          </a:xfrm>
          <a:prstGeom prst="rect">
            <a:avLst/>
          </a:prstGeom>
          <a:noFill/>
          <a:ln>
            <a:noFill/>
          </a:ln>
        </p:spPr>
      </p:pic>
      <p:cxnSp>
        <p:nvCxnSpPr>
          <p:cNvPr id="145" name="Google Shape;145;p23"/>
          <p:cNvCxnSpPr/>
          <p:nvPr/>
        </p:nvCxnSpPr>
        <p:spPr>
          <a:xfrm>
            <a:off x="862264" y="5024982"/>
            <a:ext cx="0" cy="828300"/>
          </a:xfrm>
          <a:prstGeom prst="straightConnector1">
            <a:avLst/>
          </a:prstGeom>
          <a:noFill/>
          <a:ln cap="flat" cmpd="sng" w="38100">
            <a:solidFill>
              <a:srgbClr val="FCD256"/>
            </a:solidFill>
            <a:prstDash val="solid"/>
            <a:miter lim="800000"/>
            <a:headEnd len="sm" w="sm" type="none"/>
            <a:tailEnd len="sm" w="sm" type="none"/>
          </a:ln>
        </p:spPr>
      </p:cxnSp>
      <p:sp>
        <p:nvSpPr>
          <p:cNvPr id="146" name="Google Shape;146;p23"/>
          <p:cNvSpPr txBox="1"/>
          <p:nvPr/>
        </p:nvSpPr>
        <p:spPr>
          <a:xfrm>
            <a:off x="762000" y="1648200"/>
            <a:ext cx="8482800" cy="23877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t/>
            </a:r>
            <a:endParaRPr sz="6000">
              <a:solidFill>
                <a:srgbClr val="FFFFFF"/>
              </a:solidFill>
              <a:latin typeface="Muli"/>
              <a:ea typeface="Muli"/>
              <a:cs typeface="Muli"/>
              <a:sym typeface="Muli"/>
            </a:endParaRPr>
          </a:p>
        </p:txBody>
      </p:sp>
      <p:sp>
        <p:nvSpPr>
          <p:cNvPr id="147" name="Google Shape;147;p23"/>
          <p:cNvSpPr txBox="1"/>
          <p:nvPr/>
        </p:nvSpPr>
        <p:spPr>
          <a:xfrm>
            <a:off x="838200" y="4290225"/>
            <a:ext cx="4881000" cy="7350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600"/>
              </a:spcAft>
              <a:buNone/>
            </a:pPr>
            <a:r>
              <a:t/>
            </a:r>
            <a:endParaRPr sz="2400">
              <a:solidFill>
                <a:srgbClr val="FFFFFF"/>
              </a:solidFill>
              <a:latin typeface="Roboto"/>
              <a:ea typeface="Roboto"/>
              <a:cs typeface="Roboto"/>
              <a:sym typeface="Roboto"/>
            </a:endParaRPr>
          </a:p>
        </p:txBody>
      </p:sp>
      <p:sp>
        <p:nvSpPr>
          <p:cNvPr id="148" name="Google Shape;148;p23"/>
          <p:cNvSpPr txBox="1"/>
          <p:nvPr/>
        </p:nvSpPr>
        <p:spPr>
          <a:xfrm>
            <a:off x="1108400" y="5025225"/>
            <a:ext cx="4881000" cy="5853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600"/>
              </a:spcAft>
              <a:buNone/>
            </a:pPr>
            <a:r>
              <a:t/>
            </a:r>
            <a:endParaRPr sz="2400">
              <a:solidFill>
                <a:srgbClr val="FCD256"/>
              </a:solidFill>
              <a:latin typeface="Roboto"/>
              <a:ea typeface="Roboto"/>
              <a:cs typeface="Roboto"/>
              <a:sym typeface="Roboto"/>
            </a:endParaRPr>
          </a:p>
        </p:txBody>
      </p:sp>
      <p:sp>
        <p:nvSpPr>
          <p:cNvPr id="149" name="Google Shape;149;p23"/>
          <p:cNvSpPr txBox="1"/>
          <p:nvPr/>
        </p:nvSpPr>
        <p:spPr>
          <a:xfrm>
            <a:off x="1108400" y="5420375"/>
            <a:ext cx="4881000" cy="5853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600"/>
              </a:spcAft>
              <a:buNone/>
            </a:pPr>
            <a:r>
              <a:t/>
            </a:r>
            <a:endParaRPr sz="2400">
              <a:solidFill>
                <a:srgbClr val="FCD256"/>
              </a:solidFill>
              <a:latin typeface="Roboto"/>
              <a:ea typeface="Roboto"/>
              <a:cs typeface="Roboto"/>
              <a:sym typeface="Roboto"/>
            </a:endParaRPr>
          </a:p>
        </p:txBody>
      </p:sp>
      <p:sp>
        <p:nvSpPr>
          <p:cNvPr id="150" name="Google Shape;150;p23"/>
          <p:cNvSpPr txBox="1"/>
          <p:nvPr>
            <p:ph idx="1" type="subTitle"/>
          </p:nvPr>
        </p:nvSpPr>
        <p:spPr>
          <a:xfrm>
            <a:off x="1201075" y="5439125"/>
            <a:ext cx="5215200" cy="527100"/>
          </a:xfrm>
          <a:prstGeom prst="rect">
            <a:avLst/>
          </a:prstGeom>
        </p:spPr>
        <p:txBody>
          <a:bodyPr anchorCtr="0" anchor="t" bIns="0" lIns="0" spcFirstLastPara="1" rIns="0" wrap="square" tIns="0">
            <a:noAutofit/>
          </a:bodyPr>
          <a:lstStyle>
            <a:lvl1pPr lvl="0" rtl="0">
              <a:spcBef>
                <a:spcPts val="1000"/>
              </a:spcBef>
              <a:spcAft>
                <a:spcPts val="0"/>
              </a:spcAft>
              <a:buNone/>
              <a:defRPr sz="1800">
                <a:solidFill>
                  <a:schemeClr val="accent6"/>
                </a:solidFill>
              </a:defRPr>
            </a:lvl1pPr>
            <a:lvl2pPr lvl="1" rtl="0">
              <a:spcBef>
                <a:spcPts val="1000"/>
              </a:spcBef>
              <a:spcAft>
                <a:spcPts val="0"/>
              </a:spcAft>
              <a:buNone/>
              <a:defRPr>
                <a:solidFill>
                  <a:schemeClr val="accent6"/>
                </a:solidFill>
                <a:latin typeface="Roboto"/>
                <a:ea typeface="Roboto"/>
                <a:cs typeface="Roboto"/>
                <a:sym typeface="Roboto"/>
              </a:defRPr>
            </a:lvl2pPr>
            <a:lvl3pPr lvl="2" rtl="0">
              <a:spcBef>
                <a:spcPts val="1000"/>
              </a:spcBef>
              <a:spcAft>
                <a:spcPts val="0"/>
              </a:spcAft>
              <a:buNone/>
              <a:defRPr>
                <a:solidFill>
                  <a:schemeClr val="accent6"/>
                </a:solidFill>
                <a:latin typeface="Roboto"/>
                <a:ea typeface="Roboto"/>
                <a:cs typeface="Roboto"/>
                <a:sym typeface="Roboto"/>
              </a:defRPr>
            </a:lvl3pPr>
            <a:lvl4pPr lvl="3" rtl="0">
              <a:spcBef>
                <a:spcPts val="1000"/>
              </a:spcBef>
              <a:spcAft>
                <a:spcPts val="0"/>
              </a:spcAft>
              <a:buNone/>
              <a:defRPr>
                <a:solidFill>
                  <a:schemeClr val="accent6"/>
                </a:solidFill>
                <a:latin typeface="Roboto"/>
                <a:ea typeface="Roboto"/>
                <a:cs typeface="Roboto"/>
                <a:sym typeface="Roboto"/>
              </a:defRPr>
            </a:lvl4pPr>
            <a:lvl5pPr lvl="4" rtl="0">
              <a:spcBef>
                <a:spcPts val="1000"/>
              </a:spcBef>
              <a:spcAft>
                <a:spcPts val="0"/>
              </a:spcAft>
              <a:buNone/>
              <a:defRPr>
                <a:solidFill>
                  <a:schemeClr val="accent6"/>
                </a:solidFill>
                <a:latin typeface="Roboto"/>
                <a:ea typeface="Roboto"/>
                <a:cs typeface="Roboto"/>
                <a:sym typeface="Roboto"/>
              </a:defRPr>
            </a:lvl5pPr>
            <a:lvl6pPr lvl="5" rtl="0">
              <a:spcBef>
                <a:spcPts val="1000"/>
              </a:spcBef>
              <a:spcAft>
                <a:spcPts val="0"/>
              </a:spcAft>
              <a:buNone/>
              <a:defRPr>
                <a:solidFill>
                  <a:schemeClr val="accent6"/>
                </a:solidFill>
                <a:latin typeface="Roboto"/>
                <a:ea typeface="Roboto"/>
                <a:cs typeface="Roboto"/>
                <a:sym typeface="Roboto"/>
              </a:defRPr>
            </a:lvl6pPr>
            <a:lvl7pPr lvl="6" rtl="0">
              <a:spcBef>
                <a:spcPts val="1000"/>
              </a:spcBef>
              <a:spcAft>
                <a:spcPts val="0"/>
              </a:spcAft>
              <a:buNone/>
              <a:defRPr>
                <a:solidFill>
                  <a:schemeClr val="accent6"/>
                </a:solidFill>
                <a:latin typeface="Roboto"/>
                <a:ea typeface="Roboto"/>
                <a:cs typeface="Roboto"/>
                <a:sym typeface="Roboto"/>
              </a:defRPr>
            </a:lvl7pPr>
            <a:lvl8pPr lvl="7" rtl="0">
              <a:spcBef>
                <a:spcPts val="1000"/>
              </a:spcBef>
              <a:spcAft>
                <a:spcPts val="0"/>
              </a:spcAft>
              <a:buNone/>
              <a:defRPr>
                <a:solidFill>
                  <a:schemeClr val="accent6"/>
                </a:solidFill>
                <a:latin typeface="Roboto"/>
                <a:ea typeface="Roboto"/>
                <a:cs typeface="Roboto"/>
                <a:sym typeface="Roboto"/>
              </a:defRPr>
            </a:lvl8pPr>
            <a:lvl9pPr lvl="8" rtl="0">
              <a:spcBef>
                <a:spcPts val="1000"/>
              </a:spcBef>
              <a:spcAft>
                <a:spcPts val="600"/>
              </a:spcAft>
              <a:buNone/>
              <a:defRPr>
                <a:solidFill>
                  <a:schemeClr val="accent6"/>
                </a:solidFill>
                <a:latin typeface="Roboto"/>
                <a:ea typeface="Roboto"/>
                <a:cs typeface="Roboto"/>
                <a:sym typeface="Roboto"/>
              </a:defRPr>
            </a:lvl9pPr>
          </a:lstStyle>
          <a:p/>
        </p:txBody>
      </p:sp>
      <p:sp>
        <p:nvSpPr>
          <p:cNvPr id="151" name="Google Shape;151;p23"/>
          <p:cNvSpPr txBox="1"/>
          <p:nvPr>
            <p:ph idx="2" type="subTitle"/>
          </p:nvPr>
        </p:nvSpPr>
        <p:spPr>
          <a:xfrm>
            <a:off x="1185475" y="4912025"/>
            <a:ext cx="6739800" cy="527100"/>
          </a:xfrm>
          <a:prstGeom prst="rect">
            <a:avLst/>
          </a:prstGeom>
        </p:spPr>
        <p:txBody>
          <a:bodyPr anchorCtr="0" anchor="t" bIns="0" lIns="0" spcFirstLastPara="1" rIns="0" wrap="square" tIns="0">
            <a:noAutofit/>
          </a:bodyPr>
          <a:lstStyle>
            <a:lvl1pPr lvl="0" rtl="0">
              <a:spcBef>
                <a:spcPts val="1000"/>
              </a:spcBef>
              <a:spcAft>
                <a:spcPts val="0"/>
              </a:spcAft>
              <a:buNone/>
              <a:defRPr sz="3200">
                <a:solidFill>
                  <a:schemeClr val="lt1"/>
                </a:solidFill>
                <a:latin typeface="Muli"/>
                <a:ea typeface="Muli"/>
                <a:cs typeface="Muli"/>
                <a:sym typeface="Muli"/>
              </a:defRPr>
            </a:lvl1pPr>
            <a:lvl2pPr lvl="1" rtl="0">
              <a:spcBef>
                <a:spcPts val="1000"/>
              </a:spcBef>
              <a:spcAft>
                <a:spcPts val="0"/>
              </a:spcAft>
              <a:buNone/>
              <a:defRPr>
                <a:solidFill>
                  <a:schemeClr val="accent6"/>
                </a:solidFill>
                <a:latin typeface="Roboto"/>
                <a:ea typeface="Roboto"/>
                <a:cs typeface="Roboto"/>
                <a:sym typeface="Roboto"/>
              </a:defRPr>
            </a:lvl2pPr>
            <a:lvl3pPr lvl="2" rtl="0">
              <a:spcBef>
                <a:spcPts val="1000"/>
              </a:spcBef>
              <a:spcAft>
                <a:spcPts val="0"/>
              </a:spcAft>
              <a:buNone/>
              <a:defRPr>
                <a:solidFill>
                  <a:schemeClr val="accent6"/>
                </a:solidFill>
                <a:latin typeface="Roboto"/>
                <a:ea typeface="Roboto"/>
                <a:cs typeface="Roboto"/>
                <a:sym typeface="Roboto"/>
              </a:defRPr>
            </a:lvl3pPr>
            <a:lvl4pPr lvl="3" rtl="0">
              <a:spcBef>
                <a:spcPts val="1000"/>
              </a:spcBef>
              <a:spcAft>
                <a:spcPts val="0"/>
              </a:spcAft>
              <a:buNone/>
              <a:defRPr>
                <a:solidFill>
                  <a:schemeClr val="accent6"/>
                </a:solidFill>
                <a:latin typeface="Roboto"/>
                <a:ea typeface="Roboto"/>
                <a:cs typeface="Roboto"/>
                <a:sym typeface="Roboto"/>
              </a:defRPr>
            </a:lvl4pPr>
            <a:lvl5pPr lvl="4" rtl="0">
              <a:spcBef>
                <a:spcPts val="1000"/>
              </a:spcBef>
              <a:spcAft>
                <a:spcPts val="0"/>
              </a:spcAft>
              <a:buNone/>
              <a:defRPr>
                <a:solidFill>
                  <a:schemeClr val="accent6"/>
                </a:solidFill>
                <a:latin typeface="Roboto"/>
                <a:ea typeface="Roboto"/>
                <a:cs typeface="Roboto"/>
                <a:sym typeface="Roboto"/>
              </a:defRPr>
            </a:lvl5pPr>
            <a:lvl6pPr lvl="5" rtl="0">
              <a:spcBef>
                <a:spcPts val="1000"/>
              </a:spcBef>
              <a:spcAft>
                <a:spcPts val="0"/>
              </a:spcAft>
              <a:buNone/>
              <a:defRPr>
                <a:solidFill>
                  <a:schemeClr val="accent6"/>
                </a:solidFill>
                <a:latin typeface="Roboto"/>
                <a:ea typeface="Roboto"/>
                <a:cs typeface="Roboto"/>
                <a:sym typeface="Roboto"/>
              </a:defRPr>
            </a:lvl6pPr>
            <a:lvl7pPr lvl="6" rtl="0">
              <a:spcBef>
                <a:spcPts val="1000"/>
              </a:spcBef>
              <a:spcAft>
                <a:spcPts val="0"/>
              </a:spcAft>
              <a:buNone/>
              <a:defRPr>
                <a:solidFill>
                  <a:schemeClr val="accent6"/>
                </a:solidFill>
                <a:latin typeface="Roboto"/>
                <a:ea typeface="Roboto"/>
                <a:cs typeface="Roboto"/>
                <a:sym typeface="Roboto"/>
              </a:defRPr>
            </a:lvl7pPr>
            <a:lvl8pPr lvl="7" rtl="0">
              <a:spcBef>
                <a:spcPts val="1000"/>
              </a:spcBef>
              <a:spcAft>
                <a:spcPts val="0"/>
              </a:spcAft>
              <a:buNone/>
              <a:defRPr>
                <a:solidFill>
                  <a:schemeClr val="accent6"/>
                </a:solidFill>
                <a:latin typeface="Roboto"/>
                <a:ea typeface="Roboto"/>
                <a:cs typeface="Roboto"/>
                <a:sym typeface="Roboto"/>
              </a:defRPr>
            </a:lvl8pPr>
            <a:lvl9pPr lvl="8" rtl="0">
              <a:spcBef>
                <a:spcPts val="1000"/>
              </a:spcBef>
              <a:spcAft>
                <a:spcPts val="600"/>
              </a:spcAft>
              <a:buNone/>
              <a:defRPr>
                <a:solidFill>
                  <a:schemeClr val="accent6"/>
                </a:solidFill>
                <a:latin typeface="Roboto"/>
                <a:ea typeface="Roboto"/>
                <a:cs typeface="Roboto"/>
                <a:sym typeface="Roboto"/>
              </a:defRPr>
            </a:lvl9pPr>
          </a:lstStyle>
          <a:p/>
        </p:txBody>
      </p:sp>
      <p:sp>
        <p:nvSpPr>
          <p:cNvPr id="152" name="Google Shape;152;p23"/>
          <p:cNvSpPr txBox="1"/>
          <p:nvPr>
            <p:ph idx="3" type="subTitle"/>
          </p:nvPr>
        </p:nvSpPr>
        <p:spPr>
          <a:xfrm>
            <a:off x="820075" y="4262975"/>
            <a:ext cx="5215200" cy="527100"/>
          </a:xfrm>
          <a:prstGeom prst="rect">
            <a:avLst/>
          </a:prstGeom>
        </p:spPr>
        <p:txBody>
          <a:bodyPr anchorCtr="0" anchor="t" bIns="0" lIns="0" spcFirstLastPara="1" rIns="0" wrap="square" tIns="0">
            <a:noAutofit/>
          </a:bodyPr>
          <a:lstStyle>
            <a:lvl1pPr lvl="0" rtl="0">
              <a:spcBef>
                <a:spcPts val="1000"/>
              </a:spcBef>
              <a:spcAft>
                <a:spcPts val="0"/>
              </a:spcAft>
              <a:buNone/>
              <a:defRPr>
                <a:solidFill>
                  <a:schemeClr val="lt1"/>
                </a:solidFill>
                <a:latin typeface="Roboto Light"/>
                <a:ea typeface="Roboto Light"/>
                <a:cs typeface="Roboto Light"/>
                <a:sym typeface="Roboto Light"/>
              </a:defRPr>
            </a:lvl1pPr>
            <a:lvl2pPr lvl="1" rtl="0">
              <a:spcBef>
                <a:spcPts val="1000"/>
              </a:spcBef>
              <a:spcAft>
                <a:spcPts val="0"/>
              </a:spcAft>
              <a:buNone/>
              <a:defRPr>
                <a:solidFill>
                  <a:schemeClr val="lt1"/>
                </a:solidFill>
                <a:latin typeface="Roboto"/>
                <a:ea typeface="Roboto"/>
                <a:cs typeface="Roboto"/>
                <a:sym typeface="Roboto"/>
              </a:defRPr>
            </a:lvl2pPr>
            <a:lvl3pPr lvl="2" rtl="0">
              <a:spcBef>
                <a:spcPts val="1000"/>
              </a:spcBef>
              <a:spcAft>
                <a:spcPts val="0"/>
              </a:spcAft>
              <a:buNone/>
              <a:defRPr>
                <a:solidFill>
                  <a:schemeClr val="lt1"/>
                </a:solidFill>
                <a:latin typeface="Roboto"/>
                <a:ea typeface="Roboto"/>
                <a:cs typeface="Roboto"/>
                <a:sym typeface="Roboto"/>
              </a:defRPr>
            </a:lvl3pPr>
            <a:lvl4pPr lvl="3" rtl="0">
              <a:spcBef>
                <a:spcPts val="1000"/>
              </a:spcBef>
              <a:spcAft>
                <a:spcPts val="0"/>
              </a:spcAft>
              <a:buNone/>
              <a:defRPr>
                <a:solidFill>
                  <a:schemeClr val="lt1"/>
                </a:solidFill>
                <a:latin typeface="Roboto"/>
                <a:ea typeface="Roboto"/>
                <a:cs typeface="Roboto"/>
                <a:sym typeface="Roboto"/>
              </a:defRPr>
            </a:lvl4pPr>
            <a:lvl5pPr lvl="4" rtl="0">
              <a:spcBef>
                <a:spcPts val="1000"/>
              </a:spcBef>
              <a:spcAft>
                <a:spcPts val="0"/>
              </a:spcAft>
              <a:buNone/>
              <a:defRPr>
                <a:solidFill>
                  <a:schemeClr val="lt1"/>
                </a:solidFill>
                <a:latin typeface="Roboto"/>
                <a:ea typeface="Roboto"/>
                <a:cs typeface="Roboto"/>
                <a:sym typeface="Roboto"/>
              </a:defRPr>
            </a:lvl5pPr>
            <a:lvl6pPr lvl="5" rtl="0">
              <a:spcBef>
                <a:spcPts val="1000"/>
              </a:spcBef>
              <a:spcAft>
                <a:spcPts val="0"/>
              </a:spcAft>
              <a:buNone/>
              <a:defRPr>
                <a:solidFill>
                  <a:schemeClr val="lt1"/>
                </a:solidFill>
                <a:latin typeface="Roboto"/>
                <a:ea typeface="Roboto"/>
                <a:cs typeface="Roboto"/>
                <a:sym typeface="Roboto"/>
              </a:defRPr>
            </a:lvl6pPr>
            <a:lvl7pPr lvl="6" rtl="0">
              <a:spcBef>
                <a:spcPts val="1000"/>
              </a:spcBef>
              <a:spcAft>
                <a:spcPts val="0"/>
              </a:spcAft>
              <a:buNone/>
              <a:defRPr>
                <a:solidFill>
                  <a:schemeClr val="lt1"/>
                </a:solidFill>
                <a:latin typeface="Roboto"/>
                <a:ea typeface="Roboto"/>
                <a:cs typeface="Roboto"/>
                <a:sym typeface="Roboto"/>
              </a:defRPr>
            </a:lvl7pPr>
            <a:lvl8pPr lvl="7" rtl="0">
              <a:spcBef>
                <a:spcPts val="1000"/>
              </a:spcBef>
              <a:spcAft>
                <a:spcPts val="0"/>
              </a:spcAft>
              <a:buNone/>
              <a:defRPr>
                <a:solidFill>
                  <a:schemeClr val="lt1"/>
                </a:solidFill>
                <a:latin typeface="Roboto"/>
                <a:ea typeface="Roboto"/>
                <a:cs typeface="Roboto"/>
                <a:sym typeface="Roboto"/>
              </a:defRPr>
            </a:lvl8pPr>
            <a:lvl9pPr lvl="8" rtl="0">
              <a:spcBef>
                <a:spcPts val="1000"/>
              </a:spcBef>
              <a:spcAft>
                <a:spcPts val="600"/>
              </a:spcAft>
              <a:buNone/>
              <a:defRPr>
                <a:solidFill>
                  <a:schemeClr val="lt1"/>
                </a:solidFill>
                <a:latin typeface="Roboto"/>
                <a:ea typeface="Roboto"/>
                <a:cs typeface="Roboto"/>
                <a:sym typeface="Roboto"/>
              </a:defRPr>
            </a:lvl9pPr>
          </a:lstStyle>
          <a:p/>
        </p:txBody>
      </p:sp>
      <p:sp>
        <p:nvSpPr>
          <p:cNvPr id="153" name="Google Shape;153;p23"/>
          <p:cNvSpPr txBox="1"/>
          <p:nvPr>
            <p:ph type="title"/>
          </p:nvPr>
        </p:nvSpPr>
        <p:spPr>
          <a:xfrm>
            <a:off x="776175" y="2030000"/>
            <a:ext cx="8723100" cy="2090700"/>
          </a:xfrm>
          <a:prstGeom prst="rect">
            <a:avLst/>
          </a:prstGeom>
        </p:spPr>
        <p:txBody>
          <a:bodyPr anchorCtr="0" anchor="b" bIns="0" lIns="0" spcFirstLastPara="1" rIns="0" wrap="square" tIns="0">
            <a:noAutofit/>
          </a:bodyPr>
          <a:lstStyle>
            <a:lvl1pPr lvl="0" rtl="0">
              <a:spcBef>
                <a:spcPts val="0"/>
              </a:spcBef>
              <a:spcAft>
                <a:spcPts val="0"/>
              </a:spcAft>
              <a:buNone/>
              <a:defRPr sz="60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Option 1)">
  <p:cSld name="Section Divider (Option 1)">
    <p:bg>
      <p:bgPr>
        <a:solidFill>
          <a:srgbClr val="A4C9DF"/>
        </a:solidFill>
      </p:bgPr>
    </p:bg>
    <p:spTree>
      <p:nvGrpSpPr>
        <p:cNvPr id="154" name="Shape 154"/>
        <p:cNvGrpSpPr/>
        <p:nvPr/>
      </p:nvGrpSpPr>
      <p:grpSpPr>
        <a:xfrm>
          <a:off x="0" y="0"/>
          <a:ext cx="0" cy="0"/>
          <a:chOff x="0" y="0"/>
          <a:chExt cx="0" cy="0"/>
        </a:xfrm>
      </p:grpSpPr>
      <p:pic>
        <p:nvPicPr>
          <p:cNvPr id="155" name="Google Shape;155;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6" name="Google Shape;156;p24"/>
          <p:cNvSpPr txBox="1"/>
          <p:nvPr>
            <p:ph type="ctrTitle"/>
          </p:nvPr>
        </p:nvSpPr>
        <p:spPr>
          <a:xfrm>
            <a:off x="838200" y="1849950"/>
            <a:ext cx="9144000" cy="23877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lt1"/>
              </a:buClr>
              <a:buSzPts val="6000"/>
              <a:buFont typeface="Muli"/>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57" name="Google Shape;157;p24"/>
          <p:cNvPicPr preferRelativeResize="0"/>
          <p:nvPr/>
        </p:nvPicPr>
        <p:blipFill rotWithShape="1">
          <a:blip r:embed="rId3">
            <a:alphaModFix/>
          </a:blip>
          <a:srcRect b="0" l="0" r="0" t="0"/>
          <a:stretch/>
        </p:blipFill>
        <p:spPr>
          <a:xfrm>
            <a:off x="11156365" y="6531731"/>
            <a:ext cx="823452" cy="139238"/>
          </a:xfrm>
          <a:prstGeom prst="rect">
            <a:avLst/>
          </a:prstGeom>
          <a:noFill/>
          <a:ln>
            <a:noFill/>
          </a:ln>
        </p:spPr>
      </p:pic>
      <p:sp>
        <p:nvSpPr>
          <p:cNvPr id="158" name="Google Shape;158;p24"/>
          <p:cNvSpPr txBox="1"/>
          <p:nvPr>
            <p:ph idx="1" type="subTitle"/>
          </p:nvPr>
        </p:nvSpPr>
        <p:spPr>
          <a:xfrm>
            <a:off x="838200" y="4548775"/>
            <a:ext cx="9196800" cy="585900"/>
          </a:xfrm>
          <a:prstGeom prst="rect">
            <a:avLst/>
          </a:prstGeom>
        </p:spPr>
        <p:txBody>
          <a:bodyPr anchorCtr="0" anchor="t" bIns="0" lIns="0" spcFirstLastPara="1" rIns="0" wrap="square" tIns="0">
            <a:noAutofit/>
          </a:bodyPr>
          <a:lstStyle>
            <a:lvl1pPr lvl="0" rtl="0">
              <a:spcBef>
                <a:spcPts val="1000"/>
              </a:spcBef>
              <a:spcAft>
                <a:spcPts val="0"/>
              </a:spcAft>
              <a:buNone/>
              <a:defRPr>
                <a:solidFill>
                  <a:schemeClr val="lt2"/>
                </a:solidFill>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600"/>
              </a:spcAft>
              <a:buNone/>
              <a:defRPr/>
            </a:lvl9pPr>
          </a:lstStyle>
          <a:p/>
        </p:txBody>
      </p:sp>
      <p:sp>
        <p:nvSpPr>
          <p:cNvPr id="159" name="Google Shape;159;p24"/>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lt1"/>
                </a:solidFill>
                <a:latin typeface="Roboto"/>
                <a:ea typeface="Roboto"/>
                <a:cs typeface="Roboto"/>
                <a:sym typeface="Roboto"/>
              </a:defRPr>
            </a:lvl1pPr>
            <a:lvl2pPr indent="0" lvl="1" marL="0" rtl="0" algn="r">
              <a:spcBef>
                <a:spcPts val="0"/>
              </a:spcBef>
              <a:buNone/>
              <a:defRPr sz="900">
                <a:solidFill>
                  <a:schemeClr val="lt1"/>
                </a:solidFill>
                <a:latin typeface="Roboto"/>
                <a:ea typeface="Roboto"/>
                <a:cs typeface="Roboto"/>
                <a:sym typeface="Roboto"/>
              </a:defRPr>
            </a:lvl2pPr>
            <a:lvl3pPr indent="0" lvl="2" marL="0" rtl="0" algn="r">
              <a:spcBef>
                <a:spcPts val="0"/>
              </a:spcBef>
              <a:buNone/>
              <a:defRPr sz="900">
                <a:solidFill>
                  <a:schemeClr val="lt1"/>
                </a:solidFill>
                <a:latin typeface="Roboto"/>
                <a:ea typeface="Roboto"/>
                <a:cs typeface="Roboto"/>
                <a:sym typeface="Roboto"/>
              </a:defRPr>
            </a:lvl3pPr>
            <a:lvl4pPr indent="0" lvl="3" marL="0" rtl="0" algn="r">
              <a:spcBef>
                <a:spcPts val="0"/>
              </a:spcBef>
              <a:buNone/>
              <a:defRPr sz="900">
                <a:solidFill>
                  <a:schemeClr val="lt1"/>
                </a:solidFill>
                <a:latin typeface="Roboto"/>
                <a:ea typeface="Roboto"/>
                <a:cs typeface="Roboto"/>
                <a:sym typeface="Roboto"/>
              </a:defRPr>
            </a:lvl4pPr>
            <a:lvl5pPr indent="0" lvl="4" marL="0" rtl="0" algn="r">
              <a:spcBef>
                <a:spcPts val="0"/>
              </a:spcBef>
              <a:buNone/>
              <a:defRPr sz="900">
                <a:solidFill>
                  <a:schemeClr val="lt1"/>
                </a:solidFill>
                <a:latin typeface="Roboto"/>
                <a:ea typeface="Roboto"/>
                <a:cs typeface="Roboto"/>
                <a:sym typeface="Roboto"/>
              </a:defRPr>
            </a:lvl5pPr>
            <a:lvl6pPr indent="0" lvl="5" marL="0" rtl="0" algn="r">
              <a:spcBef>
                <a:spcPts val="0"/>
              </a:spcBef>
              <a:buNone/>
              <a:defRPr sz="900">
                <a:solidFill>
                  <a:schemeClr val="lt1"/>
                </a:solidFill>
                <a:latin typeface="Roboto"/>
                <a:ea typeface="Roboto"/>
                <a:cs typeface="Roboto"/>
                <a:sym typeface="Roboto"/>
              </a:defRPr>
            </a:lvl6pPr>
            <a:lvl7pPr indent="0" lvl="6" marL="0" rtl="0" algn="r">
              <a:spcBef>
                <a:spcPts val="0"/>
              </a:spcBef>
              <a:buNone/>
              <a:defRPr sz="900">
                <a:solidFill>
                  <a:schemeClr val="lt1"/>
                </a:solidFill>
                <a:latin typeface="Roboto"/>
                <a:ea typeface="Roboto"/>
                <a:cs typeface="Roboto"/>
                <a:sym typeface="Roboto"/>
              </a:defRPr>
            </a:lvl7pPr>
            <a:lvl8pPr indent="0" lvl="7" marL="0" rtl="0" algn="r">
              <a:spcBef>
                <a:spcPts val="0"/>
              </a:spcBef>
              <a:buNone/>
              <a:defRPr sz="900">
                <a:solidFill>
                  <a:schemeClr val="lt1"/>
                </a:solidFill>
                <a:latin typeface="Roboto"/>
                <a:ea typeface="Roboto"/>
                <a:cs typeface="Roboto"/>
                <a:sym typeface="Roboto"/>
              </a:defRPr>
            </a:lvl8pPr>
            <a:lvl9pPr indent="0" lvl="8" marL="0" rtl="0" algn="r">
              <a:spcBef>
                <a:spcPts val="0"/>
              </a:spcBef>
              <a:buNone/>
              <a:defRPr sz="9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Option 2)">
  <p:cSld name="Section Divider (Option 2)">
    <p:spTree>
      <p:nvGrpSpPr>
        <p:cNvPr id="160" name="Shape 160"/>
        <p:cNvGrpSpPr/>
        <p:nvPr/>
      </p:nvGrpSpPr>
      <p:grpSpPr>
        <a:xfrm>
          <a:off x="0" y="0"/>
          <a:ext cx="0" cy="0"/>
          <a:chOff x="0" y="0"/>
          <a:chExt cx="0" cy="0"/>
        </a:xfrm>
      </p:grpSpPr>
      <p:pic>
        <p:nvPicPr>
          <p:cNvPr id="161" name="Google Shape;161;p25"/>
          <p:cNvPicPr preferRelativeResize="0"/>
          <p:nvPr/>
        </p:nvPicPr>
        <p:blipFill rotWithShape="1">
          <a:blip r:embed="rId2">
            <a:alphaModFix/>
          </a:blip>
          <a:srcRect b="0" l="0" r="0" t="0"/>
          <a:stretch/>
        </p:blipFill>
        <p:spPr>
          <a:xfrm>
            <a:off x="3048" y="0"/>
            <a:ext cx="12185904" cy="6858000"/>
          </a:xfrm>
          <a:prstGeom prst="rect">
            <a:avLst/>
          </a:prstGeom>
          <a:noFill/>
          <a:ln>
            <a:noFill/>
          </a:ln>
        </p:spPr>
      </p:pic>
      <p:sp>
        <p:nvSpPr>
          <p:cNvPr id="162" name="Google Shape;162;p25"/>
          <p:cNvSpPr txBox="1"/>
          <p:nvPr>
            <p:ph type="ctrTitle"/>
          </p:nvPr>
        </p:nvSpPr>
        <p:spPr>
          <a:xfrm>
            <a:off x="838200" y="1849950"/>
            <a:ext cx="9144000" cy="23877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lt1"/>
              </a:buClr>
              <a:buSzPts val="6000"/>
              <a:buFont typeface="Muli"/>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63" name="Google Shape;163;p25"/>
          <p:cNvPicPr preferRelativeResize="0"/>
          <p:nvPr/>
        </p:nvPicPr>
        <p:blipFill rotWithShape="1">
          <a:blip r:embed="rId3">
            <a:alphaModFix/>
          </a:blip>
          <a:srcRect b="0" l="0" r="0" t="0"/>
          <a:stretch/>
        </p:blipFill>
        <p:spPr>
          <a:xfrm>
            <a:off x="11156365" y="6531731"/>
            <a:ext cx="823452" cy="139238"/>
          </a:xfrm>
          <a:prstGeom prst="rect">
            <a:avLst/>
          </a:prstGeom>
          <a:noFill/>
          <a:ln>
            <a:noFill/>
          </a:ln>
        </p:spPr>
      </p:pic>
      <p:sp>
        <p:nvSpPr>
          <p:cNvPr id="164" name="Google Shape;164;p25"/>
          <p:cNvSpPr txBox="1"/>
          <p:nvPr>
            <p:ph idx="1" type="subTitle"/>
          </p:nvPr>
        </p:nvSpPr>
        <p:spPr>
          <a:xfrm>
            <a:off x="838200" y="4548775"/>
            <a:ext cx="9196800" cy="585900"/>
          </a:xfrm>
          <a:prstGeom prst="rect">
            <a:avLst/>
          </a:prstGeom>
        </p:spPr>
        <p:txBody>
          <a:bodyPr anchorCtr="0" anchor="t" bIns="0" lIns="0" spcFirstLastPara="1" rIns="0" wrap="square" tIns="0">
            <a:noAutofit/>
          </a:bodyPr>
          <a:lstStyle>
            <a:lvl1pPr lvl="0" rtl="0">
              <a:spcBef>
                <a:spcPts val="1000"/>
              </a:spcBef>
              <a:spcAft>
                <a:spcPts val="0"/>
              </a:spcAft>
              <a:buNone/>
              <a:defRPr>
                <a:solidFill>
                  <a:schemeClr val="lt2"/>
                </a:solidFill>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600"/>
              </a:spcAft>
              <a:buNone/>
              <a:defRPr/>
            </a:lvl9pPr>
          </a:lstStyle>
          <a:p/>
        </p:txBody>
      </p:sp>
      <p:sp>
        <p:nvSpPr>
          <p:cNvPr id="165" name="Google Shape;165;p25"/>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lt1"/>
                </a:solidFill>
                <a:latin typeface="Roboto"/>
                <a:ea typeface="Roboto"/>
                <a:cs typeface="Roboto"/>
                <a:sym typeface="Roboto"/>
              </a:defRPr>
            </a:lvl1pPr>
            <a:lvl2pPr indent="0" lvl="1" marL="0" rtl="0" algn="r">
              <a:spcBef>
                <a:spcPts val="0"/>
              </a:spcBef>
              <a:buNone/>
              <a:defRPr sz="900">
                <a:solidFill>
                  <a:schemeClr val="lt1"/>
                </a:solidFill>
                <a:latin typeface="Roboto"/>
                <a:ea typeface="Roboto"/>
                <a:cs typeface="Roboto"/>
                <a:sym typeface="Roboto"/>
              </a:defRPr>
            </a:lvl2pPr>
            <a:lvl3pPr indent="0" lvl="2" marL="0" rtl="0" algn="r">
              <a:spcBef>
                <a:spcPts val="0"/>
              </a:spcBef>
              <a:buNone/>
              <a:defRPr sz="900">
                <a:solidFill>
                  <a:schemeClr val="lt1"/>
                </a:solidFill>
                <a:latin typeface="Roboto"/>
                <a:ea typeface="Roboto"/>
                <a:cs typeface="Roboto"/>
                <a:sym typeface="Roboto"/>
              </a:defRPr>
            </a:lvl3pPr>
            <a:lvl4pPr indent="0" lvl="3" marL="0" rtl="0" algn="r">
              <a:spcBef>
                <a:spcPts val="0"/>
              </a:spcBef>
              <a:buNone/>
              <a:defRPr sz="900">
                <a:solidFill>
                  <a:schemeClr val="lt1"/>
                </a:solidFill>
                <a:latin typeface="Roboto"/>
                <a:ea typeface="Roboto"/>
                <a:cs typeface="Roboto"/>
                <a:sym typeface="Roboto"/>
              </a:defRPr>
            </a:lvl4pPr>
            <a:lvl5pPr indent="0" lvl="4" marL="0" rtl="0" algn="r">
              <a:spcBef>
                <a:spcPts val="0"/>
              </a:spcBef>
              <a:buNone/>
              <a:defRPr sz="900">
                <a:solidFill>
                  <a:schemeClr val="lt1"/>
                </a:solidFill>
                <a:latin typeface="Roboto"/>
                <a:ea typeface="Roboto"/>
                <a:cs typeface="Roboto"/>
                <a:sym typeface="Roboto"/>
              </a:defRPr>
            </a:lvl5pPr>
            <a:lvl6pPr indent="0" lvl="5" marL="0" rtl="0" algn="r">
              <a:spcBef>
                <a:spcPts val="0"/>
              </a:spcBef>
              <a:buNone/>
              <a:defRPr sz="900">
                <a:solidFill>
                  <a:schemeClr val="lt1"/>
                </a:solidFill>
                <a:latin typeface="Roboto"/>
                <a:ea typeface="Roboto"/>
                <a:cs typeface="Roboto"/>
                <a:sym typeface="Roboto"/>
              </a:defRPr>
            </a:lvl6pPr>
            <a:lvl7pPr indent="0" lvl="6" marL="0" rtl="0" algn="r">
              <a:spcBef>
                <a:spcPts val="0"/>
              </a:spcBef>
              <a:buNone/>
              <a:defRPr sz="900">
                <a:solidFill>
                  <a:schemeClr val="lt1"/>
                </a:solidFill>
                <a:latin typeface="Roboto"/>
                <a:ea typeface="Roboto"/>
                <a:cs typeface="Roboto"/>
                <a:sym typeface="Roboto"/>
              </a:defRPr>
            </a:lvl7pPr>
            <a:lvl8pPr indent="0" lvl="7" marL="0" rtl="0" algn="r">
              <a:spcBef>
                <a:spcPts val="0"/>
              </a:spcBef>
              <a:buNone/>
              <a:defRPr sz="900">
                <a:solidFill>
                  <a:schemeClr val="lt1"/>
                </a:solidFill>
                <a:latin typeface="Roboto"/>
                <a:ea typeface="Roboto"/>
                <a:cs typeface="Roboto"/>
                <a:sym typeface="Roboto"/>
              </a:defRPr>
            </a:lvl8pPr>
            <a:lvl9pPr indent="0" lvl="8" marL="0" rtl="0" algn="r">
              <a:spcBef>
                <a:spcPts val="0"/>
              </a:spcBef>
              <a:buNone/>
              <a:defRPr sz="9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Option 3)">
  <p:cSld name="Section Divider (Option 3)">
    <p:bg>
      <p:bgPr>
        <a:blipFill>
          <a:blip r:embed="rId2">
            <a:alphaModFix/>
          </a:blip>
          <a:stretch>
            <a:fillRect/>
          </a:stretch>
        </a:blipFill>
      </p:bgPr>
    </p:bg>
    <p:spTree>
      <p:nvGrpSpPr>
        <p:cNvPr id="166" name="Shape 166"/>
        <p:cNvGrpSpPr/>
        <p:nvPr/>
      </p:nvGrpSpPr>
      <p:grpSpPr>
        <a:xfrm>
          <a:off x="0" y="0"/>
          <a:ext cx="0" cy="0"/>
          <a:chOff x="0" y="0"/>
          <a:chExt cx="0" cy="0"/>
        </a:xfrm>
      </p:grpSpPr>
      <p:sp>
        <p:nvSpPr>
          <p:cNvPr id="167" name="Google Shape;167;p26"/>
          <p:cNvSpPr txBox="1"/>
          <p:nvPr>
            <p:ph type="ctrTitle"/>
          </p:nvPr>
        </p:nvSpPr>
        <p:spPr>
          <a:xfrm>
            <a:off x="838200" y="1849950"/>
            <a:ext cx="9144000" cy="23877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3"/>
              </a:buClr>
              <a:buSzPts val="6000"/>
              <a:buFont typeface="Muli"/>
              <a:buNone/>
              <a:defRPr sz="60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8" name="Google Shape;168;p26"/>
          <p:cNvSpPr txBox="1"/>
          <p:nvPr>
            <p:ph idx="1" type="subTitle"/>
          </p:nvPr>
        </p:nvSpPr>
        <p:spPr>
          <a:xfrm>
            <a:off x="838200" y="4548775"/>
            <a:ext cx="9196800" cy="585900"/>
          </a:xfrm>
          <a:prstGeom prst="rect">
            <a:avLst/>
          </a:prstGeom>
        </p:spPr>
        <p:txBody>
          <a:bodyPr anchorCtr="0" anchor="t" bIns="0" lIns="0" spcFirstLastPara="1" rIns="0" wrap="square" tIns="0">
            <a:noAutofit/>
          </a:bodyPr>
          <a:lstStyle>
            <a:lvl1pPr lvl="0" rtl="0">
              <a:spcBef>
                <a:spcPts val="1000"/>
              </a:spcBef>
              <a:spcAft>
                <a:spcPts val="0"/>
              </a:spcAft>
              <a:buNone/>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600"/>
              </a:spcAft>
              <a:buNone/>
              <a:defRPr/>
            </a:lvl9pPr>
          </a:lstStyle>
          <a:p/>
        </p:txBody>
      </p:sp>
      <p:sp>
        <p:nvSpPr>
          <p:cNvPr id="169" name="Google Shape;169;p26"/>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bg>
      <p:bgPr>
        <a:solidFill>
          <a:srgbClr val="FFFFFF"/>
        </a:solidFill>
      </p:bgPr>
    </p:bg>
    <p:spTree>
      <p:nvGrpSpPr>
        <p:cNvPr id="170" name="Shape 170"/>
        <p:cNvGrpSpPr/>
        <p:nvPr/>
      </p:nvGrpSpPr>
      <p:grpSpPr>
        <a:xfrm>
          <a:off x="0" y="0"/>
          <a:ext cx="0" cy="0"/>
          <a:chOff x="0" y="0"/>
          <a:chExt cx="0" cy="0"/>
        </a:xfrm>
      </p:grpSpPr>
      <p:pic>
        <p:nvPicPr>
          <p:cNvPr id="171" name="Google Shape;171;p27"/>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172" name="Google Shape;172;p27"/>
          <p:cNvSpPr txBox="1"/>
          <p:nvPr>
            <p:ph type="title"/>
          </p:nvPr>
        </p:nvSpPr>
        <p:spPr>
          <a:xfrm>
            <a:off x="838200" y="544406"/>
            <a:ext cx="10515600" cy="421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3200"/>
              <a:buFont typeface="Muli"/>
              <a:buNone/>
              <a:defRPr sz="32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 name="Google Shape;173;p27"/>
          <p:cNvSpPr txBox="1"/>
          <p:nvPr>
            <p:ph idx="1" type="body"/>
          </p:nvPr>
        </p:nvSpPr>
        <p:spPr>
          <a:xfrm>
            <a:off x="838201" y="1651818"/>
            <a:ext cx="8954700" cy="4279200"/>
          </a:xfrm>
          <a:prstGeom prst="rect">
            <a:avLst/>
          </a:prstGeom>
          <a:noFill/>
          <a:ln>
            <a:noFill/>
          </a:ln>
        </p:spPr>
        <p:txBody>
          <a:bodyPr anchorCtr="0" anchor="t" bIns="0" lIns="0" spcFirstLastPara="1" rIns="0" wrap="square" tIns="0">
            <a:noAutofit/>
          </a:bodyPr>
          <a:lstStyle>
            <a:lvl1pPr indent="-355600" lvl="0" marL="457200" marR="0" rtl="0" algn="l">
              <a:lnSpc>
                <a:spcPct val="150000"/>
              </a:lnSpc>
              <a:spcBef>
                <a:spcPts val="1000"/>
              </a:spcBef>
              <a:spcAft>
                <a:spcPts val="0"/>
              </a:spcAft>
              <a:buClr>
                <a:schemeClr val="accent1"/>
              </a:buClr>
              <a:buSzPts val="2000"/>
              <a:buFont typeface="Muli"/>
              <a:buAutoNum type="arabicPeriod"/>
              <a:defRPr b="1" i="0" sz="2000">
                <a:solidFill>
                  <a:schemeClr val="dk2"/>
                </a:solidFill>
                <a:latin typeface="Roboto"/>
                <a:ea typeface="Roboto"/>
                <a:cs typeface="Roboto"/>
                <a:sym typeface="Roboto"/>
              </a:defRPr>
            </a:lvl1pPr>
            <a:lvl2pPr indent="-354330" lvl="1" marL="914400" rtl="0" algn="l">
              <a:lnSpc>
                <a:spcPct val="133333"/>
              </a:lnSpc>
              <a:spcBef>
                <a:spcPts val="500"/>
              </a:spcBef>
              <a:spcAft>
                <a:spcPts val="0"/>
              </a:spcAft>
              <a:buSzPts val="1980"/>
              <a:buChar char="•"/>
              <a:defRPr/>
            </a:lvl2pPr>
            <a:lvl3pPr indent="-354330" lvl="2" marL="1371600" rtl="0" algn="l">
              <a:lnSpc>
                <a:spcPct val="133333"/>
              </a:lnSpc>
              <a:spcBef>
                <a:spcPts val="600"/>
              </a:spcBef>
              <a:spcAft>
                <a:spcPts val="0"/>
              </a:spcAft>
              <a:buSzPts val="1980"/>
              <a:buChar char="•"/>
              <a:defRPr/>
            </a:lvl3pPr>
            <a:lvl4pPr indent="-354330" lvl="3" marL="1828800" rtl="0" algn="l">
              <a:lnSpc>
                <a:spcPct val="133333"/>
              </a:lnSpc>
              <a:spcBef>
                <a:spcPts val="600"/>
              </a:spcBef>
              <a:spcAft>
                <a:spcPts val="0"/>
              </a:spcAft>
              <a:buSzPts val="1980"/>
              <a:buChar char="•"/>
              <a:defRPr/>
            </a:lvl4pPr>
            <a:lvl5pPr indent="-354329" lvl="4" marL="2286000" rtl="0" algn="l">
              <a:lnSpc>
                <a:spcPct val="133333"/>
              </a:lnSpc>
              <a:spcBef>
                <a:spcPts val="600"/>
              </a:spcBef>
              <a:spcAft>
                <a:spcPts val="0"/>
              </a:spcAft>
              <a:buSzPts val="198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4" name="Google Shape;174;p27"/>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175" name="Google Shape;175;p27"/>
          <p:cNvPicPr preferRelativeResize="0"/>
          <p:nvPr/>
        </p:nvPicPr>
        <p:blipFill>
          <a:blip r:embed="rId3">
            <a:alphaModFix/>
          </a:blip>
          <a:stretch>
            <a:fillRect/>
          </a:stretch>
        </p:blipFill>
        <p:spPr>
          <a:xfrm>
            <a:off x="11156375" y="6531725"/>
            <a:ext cx="823450" cy="1392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aker Slide">
  <p:cSld name="Speaker Slide">
    <p:bg>
      <p:bgPr>
        <a:solidFill>
          <a:srgbClr val="FFFFFF"/>
        </a:solidFill>
      </p:bgPr>
    </p:bg>
    <p:spTree>
      <p:nvGrpSpPr>
        <p:cNvPr id="176" name="Shape 176"/>
        <p:cNvGrpSpPr/>
        <p:nvPr/>
      </p:nvGrpSpPr>
      <p:grpSpPr>
        <a:xfrm>
          <a:off x="0" y="0"/>
          <a:ext cx="0" cy="0"/>
          <a:chOff x="0" y="0"/>
          <a:chExt cx="0" cy="0"/>
        </a:xfrm>
      </p:grpSpPr>
      <p:pic>
        <p:nvPicPr>
          <p:cNvPr id="177" name="Google Shape;177;p28"/>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178" name="Google Shape;178;p28"/>
          <p:cNvSpPr txBox="1"/>
          <p:nvPr>
            <p:ph type="title"/>
          </p:nvPr>
        </p:nvSpPr>
        <p:spPr>
          <a:xfrm>
            <a:off x="838200" y="365125"/>
            <a:ext cx="10515600" cy="7794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2"/>
              </a:buClr>
              <a:buSzPts val="3000"/>
              <a:buFont typeface="Mul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79" name="Google Shape;179;p28"/>
          <p:cNvPicPr preferRelativeResize="0"/>
          <p:nvPr/>
        </p:nvPicPr>
        <p:blipFill>
          <a:blip r:embed="rId3">
            <a:alphaModFix/>
          </a:blip>
          <a:stretch>
            <a:fillRect/>
          </a:stretch>
        </p:blipFill>
        <p:spPr>
          <a:xfrm>
            <a:off x="11156375" y="6531725"/>
            <a:ext cx="823450" cy="139250"/>
          </a:xfrm>
          <a:prstGeom prst="rect">
            <a:avLst/>
          </a:prstGeom>
          <a:noFill/>
          <a:ln>
            <a:noFill/>
          </a:ln>
        </p:spPr>
      </p:pic>
      <p:sp>
        <p:nvSpPr>
          <p:cNvPr id="180" name="Google Shape;180;p28"/>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Title + 1 Column">
    <p:spTree>
      <p:nvGrpSpPr>
        <p:cNvPr id="181" name="Shape 181"/>
        <p:cNvGrpSpPr/>
        <p:nvPr/>
      </p:nvGrpSpPr>
      <p:grpSpPr>
        <a:xfrm>
          <a:off x="0" y="0"/>
          <a:ext cx="0" cy="0"/>
          <a:chOff x="0" y="0"/>
          <a:chExt cx="0" cy="0"/>
        </a:xfrm>
      </p:grpSpPr>
      <p:pic>
        <p:nvPicPr>
          <p:cNvPr id="182" name="Google Shape;182;p29"/>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183" name="Google Shape;183;p29"/>
          <p:cNvSpPr txBox="1"/>
          <p:nvPr>
            <p:ph type="title"/>
          </p:nvPr>
        </p:nvSpPr>
        <p:spPr>
          <a:xfrm>
            <a:off x="838200" y="544406"/>
            <a:ext cx="10515600" cy="421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2"/>
              </a:buClr>
              <a:buSzPts val="3200"/>
              <a:buFont typeface="Muli"/>
              <a:buNone/>
              <a:defRPr sz="32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4" name="Google Shape;184;p29"/>
          <p:cNvSpPr txBox="1"/>
          <p:nvPr>
            <p:ph idx="1" type="body"/>
          </p:nvPr>
        </p:nvSpPr>
        <p:spPr>
          <a:xfrm>
            <a:off x="838200" y="1651818"/>
            <a:ext cx="10515600" cy="4336200"/>
          </a:xfrm>
          <a:prstGeom prst="rect">
            <a:avLst/>
          </a:prstGeom>
          <a:noFill/>
          <a:ln>
            <a:noFill/>
          </a:ln>
        </p:spPr>
        <p:txBody>
          <a:bodyPr anchorCtr="0" anchor="t" bIns="0" lIns="0" spcFirstLastPara="1" rIns="0" wrap="square" tIns="0">
            <a:noAutofit/>
          </a:bodyPr>
          <a:lstStyle>
            <a:lvl1pPr indent="-396240" lvl="0" marL="457200" rtl="0" algn="l">
              <a:lnSpc>
                <a:spcPct val="100000"/>
              </a:lnSpc>
              <a:spcBef>
                <a:spcPts val="1000"/>
              </a:spcBef>
              <a:spcAft>
                <a:spcPts val="0"/>
              </a:spcAft>
              <a:buClr>
                <a:schemeClr val="accent1"/>
              </a:buClr>
              <a:buSzPts val="2640"/>
              <a:buFont typeface="Arial"/>
              <a:buChar char="•"/>
              <a:defRPr>
                <a:solidFill>
                  <a:schemeClr val="accent2"/>
                </a:solidFill>
              </a:defRPr>
            </a:lvl1pPr>
            <a:lvl2pPr indent="-368300" lvl="1" marL="914400" rtl="0" algn="l">
              <a:lnSpc>
                <a:spcPct val="120000"/>
              </a:lnSpc>
              <a:spcBef>
                <a:spcPts val="600"/>
              </a:spcBef>
              <a:spcAft>
                <a:spcPts val="0"/>
              </a:spcAft>
              <a:buClr>
                <a:schemeClr val="accent1"/>
              </a:buClr>
              <a:buSzPts val="2200"/>
              <a:buFont typeface="Arial"/>
              <a:buChar char="•"/>
              <a:defRPr>
                <a:solidFill>
                  <a:schemeClr val="accent2"/>
                </a:solidFill>
              </a:defRPr>
            </a:lvl2pPr>
            <a:lvl3pPr indent="-340360" lvl="2" marL="1371600" rtl="0" algn="l">
              <a:lnSpc>
                <a:spcPct val="150000"/>
              </a:lnSpc>
              <a:spcBef>
                <a:spcPts val="600"/>
              </a:spcBef>
              <a:spcAft>
                <a:spcPts val="0"/>
              </a:spcAft>
              <a:buClr>
                <a:schemeClr val="accent1"/>
              </a:buClr>
              <a:buSzPts val="1760"/>
              <a:buFont typeface="Arial"/>
              <a:buChar char="•"/>
              <a:defRPr>
                <a:solidFill>
                  <a:schemeClr val="accent2"/>
                </a:solidFill>
              </a:defRPr>
            </a:lvl3pPr>
            <a:lvl4pPr indent="-326389" lvl="3" marL="1828800" rtl="0" algn="l">
              <a:lnSpc>
                <a:spcPct val="171428"/>
              </a:lnSpc>
              <a:spcBef>
                <a:spcPts val="600"/>
              </a:spcBef>
              <a:spcAft>
                <a:spcPts val="0"/>
              </a:spcAft>
              <a:buClr>
                <a:schemeClr val="accent1"/>
              </a:buClr>
              <a:buSzPts val="1540"/>
              <a:buFont typeface="Arial"/>
              <a:buChar char="•"/>
              <a:defRPr>
                <a:solidFill>
                  <a:schemeClr val="accent2"/>
                </a:solidFill>
              </a:defRPr>
            </a:lvl4pPr>
            <a:lvl5pPr indent="-326389" lvl="4" marL="2286000" rtl="0" algn="l">
              <a:lnSpc>
                <a:spcPct val="171428"/>
              </a:lnSpc>
              <a:spcBef>
                <a:spcPts val="600"/>
              </a:spcBef>
              <a:spcAft>
                <a:spcPts val="0"/>
              </a:spcAft>
              <a:buClr>
                <a:schemeClr val="accent1"/>
              </a:buClr>
              <a:buSzPts val="1540"/>
              <a:buFont typeface="Arial"/>
              <a:buChar char="•"/>
              <a:defRPr>
                <a:solidFill>
                  <a:schemeClr val="accent2"/>
                </a:solidFill>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5" name="Google Shape;185;p29"/>
          <p:cNvSpPr txBox="1"/>
          <p:nvPr>
            <p:ph idx="12" type="sldNum"/>
          </p:nvPr>
        </p:nvSpPr>
        <p:spPr>
          <a:xfrm>
            <a:off x="10427742" y="6518581"/>
            <a:ext cx="538200" cy="1896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186" name="Google Shape;186;p29"/>
          <p:cNvPicPr preferRelativeResize="0"/>
          <p:nvPr/>
        </p:nvPicPr>
        <p:blipFill>
          <a:blip r:embed="rId3">
            <a:alphaModFix/>
          </a:blip>
          <a:stretch>
            <a:fillRect/>
          </a:stretch>
        </p:blipFill>
        <p:spPr>
          <a:xfrm>
            <a:off x="11156375" y="6531725"/>
            <a:ext cx="823450" cy="1392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
  <p:cSld name="Title + 2 Column">
    <p:bg>
      <p:bgPr>
        <a:solidFill>
          <a:srgbClr val="FFFFFF"/>
        </a:solidFill>
      </p:bgPr>
    </p:bg>
    <p:spTree>
      <p:nvGrpSpPr>
        <p:cNvPr id="187" name="Shape 187"/>
        <p:cNvGrpSpPr/>
        <p:nvPr/>
      </p:nvGrpSpPr>
      <p:grpSpPr>
        <a:xfrm>
          <a:off x="0" y="0"/>
          <a:ext cx="0" cy="0"/>
          <a:chOff x="0" y="0"/>
          <a:chExt cx="0" cy="0"/>
        </a:xfrm>
      </p:grpSpPr>
      <p:pic>
        <p:nvPicPr>
          <p:cNvPr id="188" name="Google Shape;188;p30"/>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189" name="Google Shape;189;p30"/>
          <p:cNvSpPr txBox="1"/>
          <p:nvPr>
            <p:ph type="title"/>
          </p:nvPr>
        </p:nvSpPr>
        <p:spPr>
          <a:xfrm>
            <a:off x="838200" y="544406"/>
            <a:ext cx="10515600" cy="421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2"/>
              </a:buClr>
              <a:buSzPts val="3200"/>
              <a:buFont typeface="Muli"/>
              <a:buNone/>
              <a:defRPr sz="32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0" name="Google Shape;190;p30"/>
          <p:cNvSpPr txBox="1"/>
          <p:nvPr>
            <p:ph idx="1" type="body"/>
          </p:nvPr>
        </p:nvSpPr>
        <p:spPr>
          <a:xfrm>
            <a:off x="6527803" y="1651818"/>
            <a:ext cx="4826100" cy="4336200"/>
          </a:xfrm>
          <a:prstGeom prst="rect">
            <a:avLst/>
          </a:prstGeom>
          <a:noFill/>
          <a:ln>
            <a:noFill/>
          </a:ln>
        </p:spPr>
        <p:txBody>
          <a:bodyPr anchorCtr="0" anchor="t" bIns="0" lIns="0" spcFirstLastPara="1" rIns="0" wrap="square" tIns="0">
            <a:noAutofit/>
          </a:bodyPr>
          <a:lstStyle>
            <a:lvl1pPr indent="-396240" lvl="0" marL="457200" rtl="0" algn="l">
              <a:lnSpc>
                <a:spcPct val="100000"/>
              </a:lnSpc>
              <a:spcBef>
                <a:spcPts val="1000"/>
              </a:spcBef>
              <a:spcAft>
                <a:spcPts val="0"/>
              </a:spcAft>
              <a:buClr>
                <a:schemeClr val="accent1"/>
              </a:buClr>
              <a:buSzPts val="2640"/>
              <a:buFont typeface="Arial"/>
              <a:buChar char="•"/>
              <a:defRPr>
                <a:solidFill>
                  <a:schemeClr val="accent2"/>
                </a:solidFill>
              </a:defRPr>
            </a:lvl1pPr>
            <a:lvl2pPr indent="-368300" lvl="1" marL="914400" rtl="0" algn="l">
              <a:lnSpc>
                <a:spcPct val="120000"/>
              </a:lnSpc>
              <a:spcBef>
                <a:spcPts val="600"/>
              </a:spcBef>
              <a:spcAft>
                <a:spcPts val="0"/>
              </a:spcAft>
              <a:buClr>
                <a:schemeClr val="accent1"/>
              </a:buClr>
              <a:buSzPts val="2200"/>
              <a:buFont typeface="Arial"/>
              <a:buChar char="•"/>
              <a:defRPr>
                <a:solidFill>
                  <a:schemeClr val="accent2"/>
                </a:solidFill>
              </a:defRPr>
            </a:lvl2pPr>
            <a:lvl3pPr indent="-340360" lvl="2" marL="1371600" rtl="0" algn="l">
              <a:lnSpc>
                <a:spcPct val="150000"/>
              </a:lnSpc>
              <a:spcBef>
                <a:spcPts val="600"/>
              </a:spcBef>
              <a:spcAft>
                <a:spcPts val="0"/>
              </a:spcAft>
              <a:buClr>
                <a:schemeClr val="accent1"/>
              </a:buClr>
              <a:buSzPts val="1760"/>
              <a:buFont typeface="Arial"/>
              <a:buChar char="•"/>
              <a:defRPr>
                <a:solidFill>
                  <a:schemeClr val="accent2"/>
                </a:solidFill>
              </a:defRPr>
            </a:lvl3pPr>
            <a:lvl4pPr indent="-326389" lvl="3" marL="1828800" rtl="0" algn="l">
              <a:lnSpc>
                <a:spcPct val="171428"/>
              </a:lnSpc>
              <a:spcBef>
                <a:spcPts val="600"/>
              </a:spcBef>
              <a:spcAft>
                <a:spcPts val="0"/>
              </a:spcAft>
              <a:buClr>
                <a:schemeClr val="accent1"/>
              </a:buClr>
              <a:buSzPts val="1540"/>
              <a:buFont typeface="Arial"/>
              <a:buChar char="•"/>
              <a:defRPr>
                <a:solidFill>
                  <a:schemeClr val="accent2"/>
                </a:solidFill>
              </a:defRPr>
            </a:lvl4pPr>
            <a:lvl5pPr indent="-326389" lvl="4" marL="2286000" rtl="0" algn="l">
              <a:lnSpc>
                <a:spcPct val="171428"/>
              </a:lnSpc>
              <a:spcBef>
                <a:spcPts val="600"/>
              </a:spcBef>
              <a:spcAft>
                <a:spcPts val="0"/>
              </a:spcAft>
              <a:buClr>
                <a:schemeClr val="accent1"/>
              </a:buClr>
              <a:buSzPts val="1540"/>
              <a:buFont typeface="Arial"/>
              <a:buChar char="•"/>
              <a:defRPr>
                <a:solidFill>
                  <a:schemeClr val="accent2"/>
                </a:solidFill>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1" name="Google Shape;191;p30"/>
          <p:cNvSpPr txBox="1"/>
          <p:nvPr>
            <p:ph idx="2" type="body"/>
          </p:nvPr>
        </p:nvSpPr>
        <p:spPr>
          <a:xfrm>
            <a:off x="838200" y="1651818"/>
            <a:ext cx="4826100" cy="4336200"/>
          </a:xfrm>
          <a:prstGeom prst="rect">
            <a:avLst/>
          </a:prstGeom>
          <a:noFill/>
          <a:ln>
            <a:noFill/>
          </a:ln>
        </p:spPr>
        <p:txBody>
          <a:bodyPr anchorCtr="0" anchor="t" bIns="0" lIns="0" spcFirstLastPara="1" rIns="0" wrap="square" tIns="0">
            <a:noAutofit/>
          </a:bodyPr>
          <a:lstStyle>
            <a:lvl1pPr indent="-396240" lvl="0" marL="457200" rtl="0" algn="l">
              <a:lnSpc>
                <a:spcPct val="100000"/>
              </a:lnSpc>
              <a:spcBef>
                <a:spcPts val="1000"/>
              </a:spcBef>
              <a:spcAft>
                <a:spcPts val="0"/>
              </a:spcAft>
              <a:buClr>
                <a:schemeClr val="accent1"/>
              </a:buClr>
              <a:buSzPts val="2640"/>
              <a:buFont typeface="Arial"/>
              <a:buChar char="•"/>
              <a:defRPr>
                <a:solidFill>
                  <a:schemeClr val="accent2"/>
                </a:solidFill>
              </a:defRPr>
            </a:lvl1pPr>
            <a:lvl2pPr indent="-368300" lvl="1" marL="914400" rtl="0" algn="l">
              <a:lnSpc>
                <a:spcPct val="120000"/>
              </a:lnSpc>
              <a:spcBef>
                <a:spcPts val="600"/>
              </a:spcBef>
              <a:spcAft>
                <a:spcPts val="0"/>
              </a:spcAft>
              <a:buClr>
                <a:schemeClr val="accent1"/>
              </a:buClr>
              <a:buSzPts val="2200"/>
              <a:buFont typeface="Arial"/>
              <a:buChar char="•"/>
              <a:defRPr>
                <a:solidFill>
                  <a:schemeClr val="accent2"/>
                </a:solidFill>
              </a:defRPr>
            </a:lvl2pPr>
            <a:lvl3pPr indent="-340360" lvl="2" marL="1371600" rtl="0" algn="l">
              <a:lnSpc>
                <a:spcPct val="150000"/>
              </a:lnSpc>
              <a:spcBef>
                <a:spcPts val="600"/>
              </a:spcBef>
              <a:spcAft>
                <a:spcPts val="0"/>
              </a:spcAft>
              <a:buClr>
                <a:schemeClr val="accent1"/>
              </a:buClr>
              <a:buSzPts val="1760"/>
              <a:buFont typeface="Arial"/>
              <a:buChar char="•"/>
              <a:defRPr>
                <a:solidFill>
                  <a:schemeClr val="accent2"/>
                </a:solidFill>
              </a:defRPr>
            </a:lvl3pPr>
            <a:lvl4pPr indent="-326389" lvl="3" marL="1828800" rtl="0" algn="l">
              <a:lnSpc>
                <a:spcPct val="171428"/>
              </a:lnSpc>
              <a:spcBef>
                <a:spcPts val="600"/>
              </a:spcBef>
              <a:spcAft>
                <a:spcPts val="0"/>
              </a:spcAft>
              <a:buClr>
                <a:schemeClr val="accent1"/>
              </a:buClr>
              <a:buSzPts val="1540"/>
              <a:buFont typeface="Arial"/>
              <a:buChar char="•"/>
              <a:defRPr>
                <a:solidFill>
                  <a:schemeClr val="accent2"/>
                </a:solidFill>
              </a:defRPr>
            </a:lvl4pPr>
            <a:lvl5pPr indent="-326389" lvl="4" marL="2286000" rtl="0" algn="l">
              <a:lnSpc>
                <a:spcPct val="171428"/>
              </a:lnSpc>
              <a:spcBef>
                <a:spcPts val="600"/>
              </a:spcBef>
              <a:spcAft>
                <a:spcPts val="0"/>
              </a:spcAft>
              <a:buClr>
                <a:schemeClr val="accent1"/>
              </a:buClr>
              <a:buSzPts val="1540"/>
              <a:buFont typeface="Arial"/>
              <a:buChar char="•"/>
              <a:defRPr>
                <a:solidFill>
                  <a:schemeClr val="accent2"/>
                </a:solidFill>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2" name="Google Shape;192;p30"/>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193" name="Google Shape;193;p30"/>
          <p:cNvPicPr preferRelativeResize="0"/>
          <p:nvPr/>
        </p:nvPicPr>
        <p:blipFill>
          <a:blip r:embed="rId3">
            <a:alphaModFix/>
          </a:blip>
          <a:stretch>
            <a:fillRect/>
          </a:stretch>
        </p:blipFill>
        <p:spPr>
          <a:xfrm>
            <a:off x="11156375" y="6531725"/>
            <a:ext cx="823450" cy="1392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Narrow">
  <p:cSld name="Title + 1 Column Narrow">
    <p:spTree>
      <p:nvGrpSpPr>
        <p:cNvPr id="194" name="Shape 194"/>
        <p:cNvGrpSpPr/>
        <p:nvPr/>
      </p:nvGrpSpPr>
      <p:grpSpPr>
        <a:xfrm>
          <a:off x="0" y="0"/>
          <a:ext cx="0" cy="0"/>
          <a:chOff x="0" y="0"/>
          <a:chExt cx="0" cy="0"/>
        </a:xfrm>
      </p:grpSpPr>
      <p:pic>
        <p:nvPicPr>
          <p:cNvPr id="195" name="Google Shape;195;p31"/>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196" name="Google Shape;196;p31"/>
          <p:cNvSpPr txBox="1"/>
          <p:nvPr>
            <p:ph type="title"/>
          </p:nvPr>
        </p:nvSpPr>
        <p:spPr>
          <a:xfrm>
            <a:off x="838200" y="544406"/>
            <a:ext cx="10515600" cy="421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2"/>
              </a:buClr>
              <a:buSzPts val="3200"/>
              <a:buFont typeface="Muli"/>
              <a:buNone/>
              <a:defRPr sz="32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7" name="Google Shape;197;p31"/>
          <p:cNvSpPr txBox="1"/>
          <p:nvPr>
            <p:ph idx="1" type="body"/>
          </p:nvPr>
        </p:nvSpPr>
        <p:spPr>
          <a:xfrm>
            <a:off x="838200" y="1651818"/>
            <a:ext cx="4826100" cy="4336200"/>
          </a:xfrm>
          <a:prstGeom prst="rect">
            <a:avLst/>
          </a:prstGeom>
          <a:noFill/>
          <a:ln>
            <a:noFill/>
          </a:ln>
        </p:spPr>
        <p:txBody>
          <a:bodyPr anchorCtr="0" anchor="t" bIns="0" lIns="0" spcFirstLastPara="1" rIns="0" wrap="square" tIns="0">
            <a:noAutofit/>
          </a:bodyPr>
          <a:lstStyle>
            <a:lvl1pPr indent="-396240" lvl="0" marL="457200" rtl="0" algn="l">
              <a:lnSpc>
                <a:spcPct val="100000"/>
              </a:lnSpc>
              <a:spcBef>
                <a:spcPts val="1000"/>
              </a:spcBef>
              <a:spcAft>
                <a:spcPts val="0"/>
              </a:spcAft>
              <a:buClr>
                <a:schemeClr val="accent1"/>
              </a:buClr>
              <a:buSzPts val="2640"/>
              <a:buFont typeface="Arial"/>
              <a:buChar char="•"/>
              <a:defRPr>
                <a:solidFill>
                  <a:schemeClr val="accent2"/>
                </a:solidFill>
              </a:defRPr>
            </a:lvl1pPr>
            <a:lvl2pPr indent="-368300" lvl="1" marL="914400" rtl="0" algn="l">
              <a:lnSpc>
                <a:spcPct val="120000"/>
              </a:lnSpc>
              <a:spcBef>
                <a:spcPts val="600"/>
              </a:spcBef>
              <a:spcAft>
                <a:spcPts val="0"/>
              </a:spcAft>
              <a:buClr>
                <a:schemeClr val="accent1"/>
              </a:buClr>
              <a:buSzPts val="2200"/>
              <a:buFont typeface="Arial"/>
              <a:buChar char="•"/>
              <a:defRPr>
                <a:solidFill>
                  <a:schemeClr val="accent2"/>
                </a:solidFill>
              </a:defRPr>
            </a:lvl2pPr>
            <a:lvl3pPr indent="-340360" lvl="2" marL="1371600" rtl="0" algn="l">
              <a:lnSpc>
                <a:spcPct val="150000"/>
              </a:lnSpc>
              <a:spcBef>
                <a:spcPts val="600"/>
              </a:spcBef>
              <a:spcAft>
                <a:spcPts val="0"/>
              </a:spcAft>
              <a:buClr>
                <a:schemeClr val="accent1"/>
              </a:buClr>
              <a:buSzPts val="1760"/>
              <a:buFont typeface="Arial"/>
              <a:buChar char="•"/>
              <a:defRPr>
                <a:solidFill>
                  <a:schemeClr val="accent2"/>
                </a:solidFill>
              </a:defRPr>
            </a:lvl3pPr>
            <a:lvl4pPr indent="-326389" lvl="3" marL="1828800" rtl="0" algn="l">
              <a:lnSpc>
                <a:spcPct val="171428"/>
              </a:lnSpc>
              <a:spcBef>
                <a:spcPts val="600"/>
              </a:spcBef>
              <a:spcAft>
                <a:spcPts val="0"/>
              </a:spcAft>
              <a:buClr>
                <a:schemeClr val="accent1"/>
              </a:buClr>
              <a:buSzPts val="1540"/>
              <a:buFont typeface="Arial"/>
              <a:buChar char="•"/>
              <a:defRPr>
                <a:solidFill>
                  <a:schemeClr val="accent2"/>
                </a:solidFill>
              </a:defRPr>
            </a:lvl4pPr>
            <a:lvl5pPr indent="-326389" lvl="4" marL="2286000" rtl="0" algn="l">
              <a:lnSpc>
                <a:spcPct val="171428"/>
              </a:lnSpc>
              <a:spcBef>
                <a:spcPts val="600"/>
              </a:spcBef>
              <a:spcAft>
                <a:spcPts val="0"/>
              </a:spcAft>
              <a:buClr>
                <a:schemeClr val="accent1"/>
              </a:buClr>
              <a:buSzPts val="1540"/>
              <a:buFont typeface="Arial"/>
              <a:buChar char="•"/>
              <a:defRPr>
                <a:solidFill>
                  <a:schemeClr val="accent2"/>
                </a:solidFill>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98" name="Google Shape;198;p31"/>
          <p:cNvPicPr preferRelativeResize="0"/>
          <p:nvPr/>
        </p:nvPicPr>
        <p:blipFill>
          <a:blip r:embed="rId3">
            <a:alphaModFix/>
          </a:blip>
          <a:stretch>
            <a:fillRect/>
          </a:stretch>
        </p:blipFill>
        <p:spPr>
          <a:xfrm>
            <a:off x="11156375" y="6531725"/>
            <a:ext cx="823450" cy="139250"/>
          </a:xfrm>
          <a:prstGeom prst="rect">
            <a:avLst/>
          </a:prstGeom>
          <a:noFill/>
          <a:ln>
            <a:noFill/>
          </a:ln>
        </p:spPr>
      </p:pic>
      <p:sp>
        <p:nvSpPr>
          <p:cNvPr id="199" name="Google Shape;199;p31"/>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Option 1)">
  <p:cSld name="Section Divider (Option 1)">
    <p:bg>
      <p:bgPr>
        <a:solidFill>
          <a:srgbClr val="A4C9DF"/>
        </a:solidFill>
      </p:bgPr>
    </p:bg>
    <p:spTree>
      <p:nvGrpSpPr>
        <p:cNvPr id="33"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5" name="Google Shape;35;p4"/>
          <p:cNvSpPr txBox="1"/>
          <p:nvPr>
            <p:ph type="ctrTitle"/>
          </p:nvPr>
        </p:nvSpPr>
        <p:spPr>
          <a:xfrm>
            <a:off x="838200" y="1849950"/>
            <a:ext cx="9144000" cy="23877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1"/>
              </a:buClr>
              <a:buSzPts val="6000"/>
              <a:buFont typeface="Mul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6" name="Google Shape;36;p4"/>
          <p:cNvPicPr preferRelativeResize="0"/>
          <p:nvPr/>
        </p:nvPicPr>
        <p:blipFill rotWithShape="1">
          <a:blip r:embed="rId3">
            <a:alphaModFix/>
          </a:blip>
          <a:srcRect b="0" l="0" r="0" t="0"/>
          <a:stretch/>
        </p:blipFill>
        <p:spPr>
          <a:xfrm>
            <a:off x="11156365" y="6531731"/>
            <a:ext cx="823452" cy="139238"/>
          </a:xfrm>
          <a:prstGeom prst="rect">
            <a:avLst/>
          </a:prstGeom>
          <a:noFill/>
          <a:ln>
            <a:noFill/>
          </a:ln>
        </p:spPr>
      </p:pic>
      <p:sp>
        <p:nvSpPr>
          <p:cNvPr id="37" name="Google Shape;37;p4"/>
          <p:cNvSpPr txBox="1"/>
          <p:nvPr>
            <p:ph idx="1" type="subTitle"/>
          </p:nvPr>
        </p:nvSpPr>
        <p:spPr>
          <a:xfrm>
            <a:off x="838200" y="4548775"/>
            <a:ext cx="9196800" cy="585900"/>
          </a:xfrm>
          <a:prstGeom prst="rect">
            <a:avLst/>
          </a:prstGeom>
        </p:spPr>
        <p:txBody>
          <a:bodyPr anchorCtr="0" anchor="t" bIns="0" lIns="0" spcFirstLastPara="1" rIns="0" wrap="square" tIns="0">
            <a:noAutofit/>
          </a:bodyPr>
          <a:lstStyle>
            <a:lvl1pPr lvl="0" rtl="0">
              <a:spcBef>
                <a:spcPts val="1000"/>
              </a:spcBef>
              <a:spcAft>
                <a:spcPts val="0"/>
              </a:spcAft>
              <a:buNone/>
              <a:defRPr>
                <a:solidFill>
                  <a:schemeClr val="lt2"/>
                </a:solidFill>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600"/>
              </a:spcAft>
              <a:buNone/>
              <a:defRPr/>
            </a:lvl9pPr>
          </a:lstStyle>
          <a:p/>
        </p:txBody>
      </p:sp>
      <p:sp>
        <p:nvSpPr>
          <p:cNvPr id="38" name="Google Shape;38;p4"/>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lt1"/>
                </a:solidFill>
                <a:latin typeface="Roboto"/>
                <a:ea typeface="Roboto"/>
                <a:cs typeface="Roboto"/>
                <a:sym typeface="Roboto"/>
              </a:defRPr>
            </a:lvl1pPr>
            <a:lvl2pPr indent="0" lvl="1" marL="0" rtl="0" algn="r">
              <a:spcBef>
                <a:spcPts val="0"/>
              </a:spcBef>
              <a:buNone/>
              <a:defRPr sz="900">
                <a:solidFill>
                  <a:schemeClr val="lt1"/>
                </a:solidFill>
                <a:latin typeface="Roboto"/>
                <a:ea typeface="Roboto"/>
                <a:cs typeface="Roboto"/>
                <a:sym typeface="Roboto"/>
              </a:defRPr>
            </a:lvl2pPr>
            <a:lvl3pPr indent="0" lvl="2" marL="0" rtl="0" algn="r">
              <a:spcBef>
                <a:spcPts val="0"/>
              </a:spcBef>
              <a:buNone/>
              <a:defRPr sz="900">
                <a:solidFill>
                  <a:schemeClr val="lt1"/>
                </a:solidFill>
                <a:latin typeface="Roboto"/>
                <a:ea typeface="Roboto"/>
                <a:cs typeface="Roboto"/>
                <a:sym typeface="Roboto"/>
              </a:defRPr>
            </a:lvl3pPr>
            <a:lvl4pPr indent="0" lvl="3" marL="0" rtl="0" algn="r">
              <a:spcBef>
                <a:spcPts val="0"/>
              </a:spcBef>
              <a:buNone/>
              <a:defRPr sz="900">
                <a:solidFill>
                  <a:schemeClr val="lt1"/>
                </a:solidFill>
                <a:latin typeface="Roboto"/>
                <a:ea typeface="Roboto"/>
                <a:cs typeface="Roboto"/>
                <a:sym typeface="Roboto"/>
              </a:defRPr>
            </a:lvl4pPr>
            <a:lvl5pPr indent="0" lvl="4" marL="0" rtl="0" algn="r">
              <a:spcBef>
                <a:spcPts val="0"/>
              </a:spcBef>
              <a:buNone/>
              <a:defRPr sz="900">
                <a:solidFill>
                  <a:schemeClr val="lt1"/>
                </a:solidFill>
                <a:latin typeface="Roboto"/>
                <a:ea typeface="Roboto"/>
                <a:cs typeface="Roboto"/>
                <a:sym typeface="Roboto"/>
              </a:defRPr>
            </a:lvl5pPr>
            <a:lvl6pPr indent="0" lvl="5" marL="0" rtl="0" algn="r">
              <a:spcBef>
                <a:spcPts val="0"/>
              </a:spcBef>
              <a:buNone/>
              <a:defRPr sz="900">
                <a:solidFill>
                  <a:schemeClr val="lt1"/>
                </a:solidFill>
                <a:latin typeface="Roboto"/>
                <a:ea typeface="Roboto"/>
                <a:cs typeface="Roboto"/>
                <a:sym typeface="Roboto"/>
              </a:defRPr>
            </a:lvl6pPr>
            <a:lvl7pPr indent="0" lvl="6" marL="0" rtl="0" algn="r">
              <a:spcBef>
                <a:spcPts val="0"/>
              </a:spcBef>
              <a:buNone/>
              <a:defRPr sz="900">
                <a:solidFill>
                  <a:schemeClr val="lt1"/>
                </a:solidFill>
                <a:latin typeface="Roboto"/>
                <a:ea typeface="Roboto"/>
                <a:cs typeface="Roboto"/>
                <a:sym typeface="Roboto"/>
              </a:defRPr>
            </a:lvl7pPr>
            <a:lvl8pPr indent="0" lvl="7" marL="0" rtl="0" algn="r">
              <a:spcBef>
                <a:spcPts val="0"/>
              </a:spcBef>
              <a:buNone/>
              <a:defRPr sz="900">
                <a:solidFill>
                  <a:schemeClr val="lt1"/>
                </a:solidFill>
                <a:latin typeface="Roboto"/>
                <a:ea typeface="Roboto"/>
                <a:cs typeface="Roboto"/>
                <a:sym typeface="Roboto"/>
              </a:defRPr>
            </a:lvl8pPr>
            <a:lvl9pPr indent="0" lvl="8" marL="0" rtl="0" algn="r">
              <a:spcBef>
                <a:spcPts val="0"/>
              </a:spcBef>
              <a:buNone/>
              <a:defRPr sz="9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ner + Big Image Dark">
  <p:cSld name="Title Banner + Big Image Dark">
    <p:bg>
      <p:bgPr>
        <a:solidFill>
          <a:srgbClr val="829099"/>
        </a:solidFill>
      </p:bgPr>
    </p:bg>
    <p:spTree>
      <p:nvGrpSpPr>
        <p:cNvPr id="200" name="Shape 200"/>
        <p:cNvGrpSpPr/>
        <p:nvPr/>
      </p:nvGrpSpPr>
      <p:grpSpPr>
        <a:xfrm>
          <a:off x="0" y="0"/>
          <a:ext cx="0" cy="0"/>
          <a:chOff x="0" y="0"/>
          <a:chExt cx="0" cy="0"/>
        </a:xfrm>
      </p:grpSpPr>
      <p:pic>
        <p:nvPicPr>
          <p:cNvPr id="201" name="Google Shape;201;p32"/>
          <p:cNvPicPr preferRelativeResize="0"/>
          <p:nvPr/>
        </p:nvPicPr>
        <p:blipFill rotWithShape="1">
          <a:blip r:embed="rId2">
            <a:alphaModFix/>
          </a:blip>
          <a:srcRect b="53667" l="0" r="0" t="26210"/>
          <a:stretch/>
        </p:blipFill>
        <p:spPr>
          <a:xfrm>
            <a:off x="0" y="0"/>
            <a:ext cx="12192000" cy="1379978"/>
          </a:xfrm>
          <a:prstGeom prst="rect">
            <a:avLst/>
          </a:prstGeom>
          <a:noFill/>
          <a:ln>
            <a:noFill/>
          </a:ln>
        </p:spPr>
      </p:pic>
      <p:sp>
        <p:nvSpPr>
          <p:cNvPr id="202" name="Google Shape;202;p32"/>
          <p:cNvSpPr txBox="1"/>
          <p:nvPr>
            <p:ph type="title"/>
          </p:nvPr>
        </p:nvSpPr>
        <p:spPr>
          <a:xfrm>
            <a:off x="838200" y="544406"/>
            <a:ext cx="10515600" cy="421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2"/>
              </a:buClr>
              <a:buSzPts val="3200"/>
              <a:buFont typeface="Muli"/>
              <a:buNone/>
              <a:defRPr sz="32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03" name="Google Shape;203;p32"/>
          <p:cNvPicPr preferRelativeResize="0"/>
          <p:nvPr/>
        </p:nvPicPr>
        <p:blipFill rotWithShape="1">
          <a:blip r:embed="rId3">
            <a:alphaModFix/>
          </a:blip>
          <a:srcRect b="0" l="0" r="0" t="0"/>
          <a:stretch/>
        </p:blipFill>
        <p:spPr>
          <a:xfrm>
            <a:off x="11156365" y="6531731"/>
            <a:ext cx="823452" cy="139238"/>
          </a:xfrm>
          <a:prstGeom prst="rect">
            <a:avLst/>
          </a:prstGeom>
          <a:noFill/>
          <a:ln>
            <a:noFill/>
          </a:ln>
        </p:spPr>
      </p:pic>
      <p:sp>
        <p:nvSpPr>
          <p:cNvPr id="204" name="Google Shape;204;p32"/>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lt1"/>
                </a:solidFill>
                <a:latin typeface="Roboto"/>
                <a:ea typeface="Roboto"/>
                <a:cs typeface="Roboto"/>
                <a:sym typeface="Roboto"/>
              </a:defRPr>
            </a:lvl1pPr>
            <a:lvl2pPr indent="0" lvl="1" marL="0" rtl="0" algn="r">
              <a:spcBef>
                <a:spcPts val="0"/>
              </a:spcBef>
              <a:buNone/>
              <a:defRPr sz="900">
                <a:solidFill>
                  <a:schemeClr val="lt1"/>
                </a:solidFill>
                <a:latin typeface="Roboto"/>
                <a:ea typeface="Roboto"/>
                <a:cs typeface="Roboto"/>
                <a:sym typeface="Roboto"/>
              </a:defRPr>
            </a:lvl2pPr>
            <a:lvl3pPr indent="0" lvl="2" marL="0" rtl="0" algn="r">
              <a:spcBef>
                <a:spcPts val="0"/>
              </a:spcBef>
              <a:buNone/>
              <a:defRPr sz="900">
                <a:solidFill>
                  <a:schemeClr val="lt1"/>
                </a:solidFill>
                <a:latin typeface="Roboto"/>
                <a:ea typeface="Roboto"/>
                <a:cs typeface="Roboto"/>
                <a:sym typeface="Roboto"/>
              </a:defRPr>
            </a:lvl3pPr>
            <a:lvl4pPr indent="0" lvl="3" marL="0" rtl="0" algn="r">
              <a:spcBef>
                <a:spcPts val="0"/>
              </a:spcBef>
              <a:buNone/>
              <a:defRPr sz="900">
                <a:solidFill>
                  <a:schemeClr val="lt1"/>
                </a:solidFill>
                <a:latin typeface="Roboto"/>
                <a:ea typeface="Roboto"/>
                <a:cs typeface="Roboto"/>
                <a:sym typeface="Roboto"/>
              </a:defRPr>
            </a:lvl4pPr>
            <a:lvl5pPr indent="0" lvl="4" marL="0" rtl="0" algn="r">
              <a:spcBef>
                <a:spcPts val="0"/>
              </a:spcBef>
              <a:buNone/>
              <a:defRPr sz="900">
                <a:solidFill>
                  <a:schemeClr val="lt1"/>
                </a:solidFill>
                <a:latin typeface="Roboto"/>
                <a:ea typeface="Roboto"/>
                <a:cs typeface="Roboto"/>
                <a:sym typeface="Roboto"/>
              </a:defRPr>
            </a:lvl5pPr>
            <a:lvl6pPr indent="0" lvl="5" marL="0" rtl="0" algn="r">
              <a:spcBef>
                <a:spcPts val="0"/>
              </a:spcBef>
              <a:buNone/>
              <a:defRPr sz="900">
                <a:solidFill>
                  <a:schemeClr val="lt1"/>
                </a:solidFill>
                <a:latin typeface="Roboto"/>
                <a:ea typeface="Roboto"/>
                <a:cs typeface="Roboto"/>
                <a:sym typeface="Roboto"/>
              </a:defRPr>
            </a:lvl6pPr>
            <a:lvl7pPr indent="0" lvl="6" marL="0" rtl="0" algn="r">
              <a:spcBef>
                <a:spcPts val="0"/>
              </a:spcBef>
              <a:buNone/>
              <a:defRPr sz="900">
                <a:solidFill>
                  <a:schemeClr val="lt1"/>
                </a:solidFill>
                <a:latin typeface="Roboto"/>
                <a:ea typeface="Roboto"/>
                <a:cs typeface="Roboto"/>
                <a:sym typeface="Roboto"/>
              </a:defRPr>
            </a:lvl7pPr>
            <a:lvl8pPr indent="0" lvl="7" marL="0" rtl="0" algn="r">
              <a:spcBef>
                <a:spcPts val="0"/>
              </a:spcBef>
              <a:buNone/>
              <a:defRPr sz="900">
                <a:solidFill>
                  <a:schemeClr val="lt1"/>
                </a:solidFill>
                <a:latin typeface="Roboto"/>
                <a:ea typeface="Roboto"/>
                <a:cs typeface="Roboto"/>
                <a:sym typeface="Roboto"/>
              </a:defRPr>
            </a:lvl8pPr>
            <a:lvl9pPr indent="0" lvl="8" marL="0" rtl="0" algn="r">
              <a:spcBef>
                <a:spcPts val="0"/>
              </a:spcBef>
              <a:buNone/>
              <a:defRPr sz="9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ner + Big Image Light" showMasterSp="0">
  <p:cSld name="Title Banner + Big Image Light">
    <p:bg>
      <p:bgPr>
        <a:solidFill>
          <a:srgbClr val="FCFDFD"/>
        </a:solidFill>
      </p:bgPr>
    </p:bg>
    <p:spTree>
      <p:nvGrpSpPr>
        <p:cNvPr id="205" name="Shape 205"/>
        <p:cNvGrpSpPr/>
        <p:nvPr/>
      </p:nvGrpSpPr>
      <p:grpSpPr>
        <a:xfrm>
          <a:off x="0" y="0"/>
          <a:ext cx="0" cy="0"/>
          <a:chOff x="0" y="0"/>
          <a:chExt cx="0" cy="0"/>
        </a:xfrm>
      </p:grpSpPr>
      <p:pic>
        <p:nvPicPr>
          <p:cNvPr id="206" name="Google Shape;206;p33"/>
          <p:cNvPicPr preferRelativeResize="0"/>
          <p:nvPr/>
        </p:nvPicPr>
        <p:blipFill>
          <a:blip r:embed="rId2">
            <a:alphaModFix/>
          </a:blip>
          <a:stretch>
            <a:fillRect/>
          </a:stretch>
        </p:blipFill>
        <p:spPr>
          <a:xfrm>
            <a:off x="5554225" y="6325965"/>
            <a:ext cx="6637775" cy="532035"/>
          </a:xfrm>
          <a:prstGeom prst="rect">
            <a:avLst/>
          </a:prstGeom>
          <a:noFill/>
          <a:ln>
            <a:noFill/>
          </a:ln>
        </p:spPr>
      </p:pic>
      <p:pic>
        <p:nvPicPr>
          <p:cNvPr id="207" name="Google Shape;207;p33"/>
          <p:cNvPicPr preferRelativeResize="0"/>
          <p:nvPr/>
        </p:nvPicPr>
        <p:blipFill rotWithShape="1">
          <a:blip r:embed="rId3">
            <a:alphaModFix/>
          </a:blip>
          <a:srcRect b="79878" l="0" r="0" t="0"/>
          <a:stretch/>
        </p:blipFill>
        <p:spPr>
          <a:xfrm>
            <a:off x="0" y="0"/>
            <a:ext cx="12192000" cy="1379978"/>
          </a:xfrm>
          <a:prstGeom prst="rect">
            <a:avLst/>
          </a:prstGeom>
          <a:noFill/>
          <a:ln>
            <a:noFill/>
          </a:ln>
        </p:spPr>
      </p:pic>
      <p:sp>
        <p:nvSpPr>
          <p:cNvPr id="208" name="Google Shape;208;p33"/>
          <p:cNvSpPr txBox="1"/>
          <p:nvPr>
            <p:ph type="title"/>
          </p:nvPr>
        </p:nvSpPr>
        <p:spPr>
          <a:xfrm>
            <a:off x="838200" y="544406"/>
            <a:ext cx="10515600" cy="421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2"/>
              </a:buClr>
              <a:buSzPts val="3200"/>
              <a:buFont typeface="Muli"/>
              <a:buNone/>
              <a:defRPr sz="32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09" name="Google Shape;209;p33"/>
          <p:cNvPicPr preferRelativeResize="0"/>
          <p:nvPr/>
        </p:nvPicPr>
        <p:blipFill>
          <a:blip r:embed="rId4">
            <a:alphaModFix/>
          </a:blip>
          <a:stretch>
            <a:fillRect/>
          </a:stretch>
        </p:blipFill>
        <p:spPr>
          <a:xfrm>
            <a:off x="11156375" y="6531725"/>
            <a:ext cx="823450" cy="139250"/>
          </a:xfrm>
          <a:prstGeom prst="rect">
            <a:avLst/>
          </a:prstGeom>
          <a:noFill/>
          <a:ln>
            <a:noFill/>
          </a:ln>
        </p:spPr>
      </p:pic>
      <p:sp>
        <p:nvSpPr>
          <p:cNvPr id="210" name="Google Shape;210;p33"/>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lide Image" showMasterSp="0">
  <p:cSld name="Full Slide Image">
    <p:bg>
      <p:bgPr>
        <a:solidFill>
          <a:srgbClr val="FFFFFF"/>
        </a:solidFill>
      </p:bgPr>
    </p:bg>
    <p:spTree>
      <p:nvGrpSpPr>
        <p:cNvPr id="211" name="Shape 211"/>
        <p:cNvGrpSpPr/>
        <p:nvPr/>
      </p:nvGrpSpPr>
      <p:grpSpPr>
        <a:xfrm>
          <a:off x="0" y="0"/>
          <a:ext cx="0" cy="0"/>
          <a:chOff x="0" y="0"/>
          <a:chExt cx="0" cy="0"/>
        </a:xfrm>
      </p:grpSpPr>
      <p:pic>
        <p:nvPicPr>
          <p:cNvPr id="212" name="Google Shape;212;p34"/>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213" name="Google Shape;213;p34"/>
          <p:cNvSpPr/>
          <p:nvPr>
            <p:ph idx="2" type="pic"/>
          </p:nvPr>
        </p:nvSpPr>
        <p:spPr>
          <a:xfrm>
            <a:off x="0" y="0"/>
            <a:ext cx="12192000" cy="6858000"/>
          </a:xfrm>
          <a:prstGeom prst="rect">
            <a:avLst/>
          </a:prstGeom>
          <a:noFill/>
          <a:ln>
            <a:noFill/>
          </a:ln>
        </p:spPr>
        <p:txBody>
          <a:bodyPr anchorCtr="0" anchor="ctr" bIns="0" lIns="0" spcFirstLastPara="1" rIns="0" wrap="square" tIns="0">
            <a:noAutofit/>
          </a:bodyPr>
          <a:lstStyle>
            <a:lvl1pPr lvl="0" marR="0" rtl="0" algn="ctr">
              <a:lnSpc>
                <a:spcPct val="100000"/>
              </a:lnSpc>
              <a:spcBef>
                <a:spcPts val="1000"/>
              </a:spcBef>
              <a:spcAft>
                <a:spcPts val="0"/>
              </a:spcAft>
              <a:buClr>
                <a:schemeClr val="accent3"/>
              </a:buClr>
              <a:buSzPts val="2640"/>
              <a:buFont typeface="Arial"/>
              <a:buNone/>
              <a:defRPr b="0" i="0" sz="2400" u="none" cap="none" strike="noStrike">
                <a:solidFill>
                  <a:schemeClr val="dk2"/>
                </a:solidFill>
                <a:latin typeface="Muli"/>
                <a:ea typeface="Muli"/>
                <a:cs typeface="Muli"/>
                <a:sym typeface="Muli"/>
              </a:defRPr>
            </a:lvl1pPr>
            <a:lvl2pPr lvl="1" marR="0" rtl="0" algn="l">
              <a:lnSpc>
                <a:spcPct val="120000"/>
              </a:lnSpc>
              <a:spcBef>
                <a:spcPts val="600"/>
              </a:spcBef>
              <a:spcAft>
                <a:spcPts val="0"/>
              </a:spcAft>
              <a:buClr>
                <a:schemeClr val="accent3"/>
              </a:buClr>
              <a:buSzPts val="2200"/>
              <a:buFont typeface="Arial"/>
              <a:buChar char="•"/>
              <a:defRPr b="0" i="0" sz="2000" u="none" cap="none" strike="noStrike">
                <a:solidFill>
                  <a:schemeClr val="dk2"/>
                </a:solidFill>
                <a:latin typeface="Roboto Light"/>
                <a:ea typeface="Roboto Light"/>
                <a:cs typeface="Roboto Light"/>
                <a:sym typeface="Roboto Light"/>
              </a:defRPr>
            </a:lvl2pPr>
            <a:lvl3pPr lvl="2" marR="0" rtl="0" algn="l">
              <a:lnSpc>
                <a:spcPct val="150000"/>
              </a:lnSpc>
              <a:spcBef>
                <a:spcPts val="600"/>
              </a:spcBef>
              <a:spcAft>
                <a:spcPts val="0"/>
              </a:spcAft>
              <a:buClr>
                <a:schemeClr val="accent3"/>
              </a:buClr>
              <a:buSzPts val="1760"/>
              <a:buFont typeface="Arial"/>
              <a:buChar char="•"/>
              <a:defRPr b="0" i="0" sz="1600" u="none" cap="none" strike="noStrike">
                <a:solidFill>
                  <a:schemeClr val="dk2"/>
                </a:solidFill>
                <a:latin typeface="Roboto"/>
                <a:ea typeface="Roboto"/>
                <a:cs typeface="Roboto"/>
                <a:sym typeface="Roboto"/>
              </a:defRPr>
            </a:lvl3pPr>
            <a:lvl4pPr lvl="3" marR="0" rtl="0" algn="l">
              <a:lnSpc>
                <a:spcPct val="171428"/>
              </a:lnSpc>
              <a:spcBef>
                <a:spcPts val="600"/>
              </a:spcBef>
              <a:spcAft>
                <a:spcPts val="0"/>
              </a:spcAft>
              <a:buClr>
                <a:schemeClr val="accent3"/>
              </a:buClr>
              <a:buSzPts val="1540"/>
              <a:buFont typeface="Arial"/>
              <a:buChar char="•"/>
              <a:defRPr b="1" i="0" sz="1400" u="none" cap="none" strike="noStrike">
                <a:solidFill>
                  <a:schemeClr val="dk2"/>
                </a:solidFill>
                <a:latin typeface="Roboto"/>
                <a:ea typeface="Roboto"/>
                <a:cs typeface="Roboto"/>
                <a:sym typeface="Roboto"/>
              </a:defRPr>
            </a:lvl4pPr>
            <a:lvl5pPr lvl="4" marR="0" rtl="0" algn="l">
              <a:lnSpc>
                <a:spcPct val="171428"/>
              </a:lnSpc>
              <a:spcBef>
                <a:spcPts val="600"/>
              </a:spcBef>
              <a:spcAft>
                <a:spcPts val="0"/>
              </a:spcAft>
              <a:buClr>
                <a:schemeClr val="accent3"/>
              </a:buClr>
              <a:buSzPts val="1540"/>
              <a:buFont typeface="Arial"/>
              <a:buChar char="•"/>
              <a:defRPr b="0" i="0" sz="1400" u="none" cap="none" strike="noStrike">
                <a:solidFill>
                  <a:schemeClr val="dk2"/>
                </a:solidFill>
                <a:latin typeface="Roboto"/>
                <a:ea typeface="Roboto"/>
                <a:cs typeface="Roboto"/>
                <a:sym typeface="Roboto"/>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pic>
        <p:nvPicPr>
          <p:cNvPr id="214" name="Google Shape;214;p34"/>
          <p:cNvPicPr preferRelativeResize="0"/>
          <p:nvPr/>
        </p:nvPicPr>
        <p:blipFill>
          <a:blip r:embed="rId3">
            <a:alphaModFix/>
          </a:blip>
          <a:stretch>
            <a:fillRect/>
          </a:stretch>
        </p:blipFill>
        <p:spPr>
          <a:xfrm>
            <a:off x="11156375" y="6531725"/>
            <a:ext cx="823450" cy="139250"/>
          </a:xfrm>
          <a:prstGeom prst="rect">
            <a:avLst/>
          </a:prstGeom>
          <a:noFill/>
          <a:ln>
            <a:noFill/>
          </a:ln>
        </p:spPr>
      </p:pic>
      <p:sp>
        <p:nvSpPr>
          <p:cNvPr id="215" name="Google Shape;215;p34"/>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 Text + Image">
  <p:cSld name="Highlight + Text + Image">
    <p:spTree>
      <p:nvGrpSpPr>
        <p:cNvPr id="216" name="Shape 216"/>
        <p:cNvGrpSpPr/>
        <p:nvPr/>
      </p:nvGrpSpPr>
      <p:grpSpPr>
        <a:xfrm>
          <a:off x="0" y="0"/>
          <a:ext cx="0" cy="0"/>
          <a:chOff x="0" y="0"/>
          <a:chExt cx="0" cy="0"/>
        </a:xfrm>
      </p:grpSpPr>
      <p:pic>
        <p:nvPicPr>
          <p:cNvPr id="217" name="Google Shape;217;p35"/>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218" name="Google Shape;218;p35"/>
          <p:cNvSpPr/>
          <p:nvPr>
            <p:ph idx="2" type="pic"/>
          </p:nvPr>
        </p:nvSpPr>
        <p:spPr>
          <a:xfrm>
            <a:off x="6096000" y="786581"/>
            <a:ext cx="5259300" cy="5201400"/>
          </a:xfrm>
          <a:prstGeom prst="rect">
            <a:avLst/>
          </a:prstGeom>
          <a:noFill/>
          <a:ln>
            <a:noFill/>
          </a:ln>
        </p:spPr>
        <p:txBody>
          <a:bodyPr anchorCtr="0" anchor="ctr" bIns="0" lIns="0" spcFirstLastPara="1" rIns="0" wrap="square" tIns="0">
            <a:noAutofit/>
          </a:bodyPr>
          <a:lstStyle>
            <a:lvl1pPr lvl="0" marR="0" rtl="0" algn="ctr">
              <a:lnSpc>
                <a:spcPct val="85714"/>
              </a:lnSpc>
              <a:spcBef>
                <a:spcPts val="1000"/>
              </a:spcBef>
              <a:spcAft>
                <a:spcPts val="0"/>
              </a:spcAft>
              <a:buClr>
                <a:schemeClr val="accent3"/>
              </a:buClr>
              <a:buSzPts val="3080"/>
              <a:buFont typeface="Arial"/>
              <a:buNone/>
              <a:defRPr b="0" i="0" sz="2800" u="none" cap="none" strike="noStrike">
                <a:solidFill>
                  <a:schemeClr val="accent2"/>
                </a:solidFill>
                <a:latin typeface="Muli"/>
                <a:ea typeface="Muli"/>
                <a:cs typeface="Muli"/>
                <a:sym typeface="Muli"/>
              </a:defRPr>
            </a:lvl1pPr>
            <a:lvl2pPr lvl="1" marR="0" rtl="0" algn="l">
              <a:lnSpc>
                <a:spcPct val="85714"/>
              </a:lnSpc>
              <a:spcBef>
                <a:spcPts val="600"/>
              </a:spcBef>
              <a:spcAft>
                <a:spcPts val="0"/>
              </a:spcAft>
              <a:buClr>
                <a:schemeClr val="accent3"/>
              </a:buClr>
              <a:buSzPts val="3080"/>
              <a:buFont typeface="Arial"/>
              <a:buNone/>
              <a:defRPr b="0" i="0" sz="2800" u="none" cap="none" strike="noStrike">
                <a:solidFill>
                  <a:schemeClr val="dk2"/>
                </a:solidFill>
                <a:latin typeface="Roboto Light"/>
                <a:ea typeface="Roboto Light"/>
                <a:cs typeface="Roboto Light"/>
                <a:sym typeface="Roboto Light"/>
              </a:defRPr>
            </a:lvl2pPr>
            <a:lvl3pPr lvl="2" marR="0" rtl="0" algn="l">
              <a:lnSpc>
                <a:spcPct val="100000"/>
              </a:lnSpc>
              <a:spcBef>
                <a:spcPts val="600"/>
              </a:spcBef>
              <a:spcAft>
                <a:spcPts val="0"/>
              </a:spcAft>
              <a:buClr>
                <a:schemeClr val="accent3"/>
              </a:buClr>
              <a:buSzPts val="2640"/>
              <a:buFont typeface="Arial"/>
              <a:buNone/>
              <a:defRPr b="0" i="0" sz="2400" u="none" cap="none" strike="noStrike">
                <a:solidFill>
                  <a:schemeClr val="dk2"/>
                </a:solidFill>
                <a:latin typeface="Roboto"/>
                <a:ea typeface="Roboto"/>
                <a:cs typeface="Roboto"/>
                <a:sym typeface="Roboto"/>
              </a:defRPr>
            </a:lvl3pPr>
            <a:lvl4pPr lvl="3" marR="0" rtl="0" algn="l">
              <a:lnSpc>
                <a:spcPct val="120000"/>
              </a:lnSpc>
              <a:spcBef>
                <a:spcPts val="600"/>
              </a:spcBef>
              <a:spcAft>
                <a:spcPts val="0"/>
              </a:spcAft>
              <a:buClr>
                <a:schemeClr val="accent3"/>
              </a:buClr>
              <a:buSzPts val="2200"/>
              <a:buFont typeface="Arial"/>
              <a:buNone/>
              <a:defRPr b="1" i="0" sz="2000" u="none" cap="none" strike="noStrike">
                <a:solidFill>
                  <a:schemeClr val="dk2"/>
                </a:solidFill>
                <a:latin typeface="Roboto"/>
                <a:ea typeface="Roboto"/>
                <a:cs typeface="Roboto"/>
                <a:sym typeface="Roboto"/>
              </a:defRPr>
            </a:lvl4pPr>
            <a:lvl5pPr lvl="4" marR="0" rtl="0" algn="l">
              <a:lnSpc>
                <a:spcPct val="120000"/>
              </a:lnSpc>
              <a:spcBef>
                <a:spcPts val="600"/>
              </a:spcBef>
              <a:spcAft>
                <a:spcPts val="0"/>
              </a:spcAft>
              <a:buClr>
                <a:schemeClr val="accent3"/>
              </a:buClr>
              <a:buSzPts val="2200"/>
              <a:buFont typeface="Arial"/>
              <a:buNone/>
              <a:defRPr b="0" i="0" sz="2000" u="none" cap="none" strike="noStrike">
                <a:solidFill>
                  <a:schemeClr val="dk2"/>
                </a:solidFill>
                <a:latin typeface="Roboto"/>
                <a:ea typeface="Roboto"/>
                <a:cs typeface="Roboto"/>
                <a:sym typeface="Roboto"/>
              </a:defRPr>
            </a:lvl5pPr>
            <a:lvl6pPr lvl="5" marR="0" rtl="0" algn="l">
              <a:lnSpc>
                <a:spcPct val="90000"/>
              </a:lnSpc>
              <a:spcBef>
                <a:spcPts val="6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9pPr>
          </a:lstStyle>
          <a:p/>
        </p:txBody>
      </p:sp>
      <p:sp>
        <p:nvSpPr>
          <p:cNvPr id="219" name="Google Shape;219;p35"/>
          <p:cNvSpPr txBox="1"/>
          <p:nvPr>
            <p:ph type="title"/>
          </p:nvPr>
        </p:nvSpPr>
        <p:spPr>
          <a:xfrm>
            <a:off x="838200" y="1651819"/>
            <a:ext cx="4785900" cy="13938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2"/>
              </a:buClr>
              <a:buSzPts val="3200"/>
              <a:buFont typeface="Muli"/>
              <a:buNone/>
              <a:defRPr sz="32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0" name="Google Shape;220;p35"/>
          <p:cNvSpPr txBox="1"/>
          <p:nvPr>
            <p:ph idx="1" type="body"/>
          </p:nvPr>
        </p:nvSpPr>
        <p:spPr>
          <a:xfrm>
            <a:off x="838201" y="3274142"/>
            <a:ext cx="4785900" cy="1229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accent2"/>
              </a:buClr>
              <a:buSzPts val="2400"/>
              <a:buFont typeface="Arial"/>
              <a:buNone/>
              <a:defRPr b="0" i="0">
                <a:solidFill>
                  <a:schemeClr val="accent2"/>
                </a:solidFill>
              </a:defRPr>
            </a:lvl1pPr>
            <a:lvl2pPr indent="-354330" lvl="1" marL="914400" rtl="0" algn="l">
              <a:lnSpc>
                <a:spcPct val="133333"/>
              </a:lnSpc>
              <a:spcBef>
                <a:spcPts val="500"/>
              </a:spcBef>
              <a:spcAft>
                <a:spcPts val="0"/>
              </a:spcAft>
              <a:buSzPts val="1980"/>
              <a:buChar char="•"/>
              <a:defRPr/>
            </a:lvl2pPr>
            <a:lvl3pPr indent="-354330" lvl="2" marL="1371600" rtl="0" algn="l">
              <a:lnSpc>
                <a:spcPct val="133333"/>
              </a:lnSpc>
              <a:spcBef>
                <a:spcPts val="600"/>
              </a:spcBef>
              <a:spcAft>
                <a:spcPts val="0"/>
              </a:spcAft>
              <a:buSzPts val="1980"/>
              <a:buChar char="•"/>
              <a:defRPr/>
            </a:lvl3pPr>
            <a:lvl4pPr indent="-354330" lvl="3" marL="1828800" rtl="0" algn="l">
              <a:lnSpc>
                <a:spcPct val="133333"/>
              </a:lnSpc>
              <a:spcBef>
                <a:spcPts val="600"/>
              </a:spcBef>
              <a:spcAft>
                <a:spcPts val="0"/>
              </a:spcAft>
              <a:buSzPts val="1980"/>
              <a:buChar char="•"/>
              <a:defRPr/>
            </a:lvl4pPr>
            <a:lvl5pPr indent="-354329" lvl="4" marL="2286000" rtl="0" algn="l">
              <a:lnSpc>
                <a:spcPct val="133333"/>
              </a:lnSpc>
              <a:spcBef>
                <a:spcPts val="600"/>
              </a:spcBef>
              <a:spcAft>
                <a:spcPts val="0"/>
              </a:spcAft>
              <a:buSzPts val="198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21" name="Google Shape;221;p35"/>
          <p:cNvPicPr preferRelativeResize="0"/>
          <p:nvPr/>
        </p:nvPicPr>
        <p:blipFill>
          <a:blip r:embed="rId3">
            <a:alphaModFix/>
          </a:blip>
          <a:stretch>
            <a:fillRect/>
          </a:stretch>
        </p:blipFill>
        <p:spPr>
          <a:xfrm>
            <a:off x="11156375" y="6531725"/>
            <a:ext cx="823450" cy="139250"/>
          </a:xfrm>
          <a:prstGeom prst="rect">
            <a:avLst/>
          </a:prstGeom>
          <a:noFill/>
          <a:ln>
            <a:noFill/>
          </a:ln>
        </p:spPr>
      </p:pic>
      <p:sp>
        <p:nvSpPr>
          <p:cNvPr id="222" name="Google Shape;222;p35"/>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 Text + Image BG">
  <p:cSld name="Highlight + Text + Image_1">
    <p:spTree>
      <p:nvGrpSpPr>
        <p:cNvPr id="223" name="Shape 223"/>
        <p:cNvGrpSpPr/>
        <p:nvPr/>
      </p:nvGrpSpPr>
      <p:grpSpPr>
        <a:xfrm>
          <a:off x="0" y="0"/>
          <a:ext cx="0" cy="0"/>
          <a:chOff x="0" y="0"/>
          <a:chExt cx="0" cy="0"/>
        </a:xfrm>
      </p:grpSpPr>
      <p:pic>
        <p:nvPicPr>
          <p:cNvPr id="224" name="Google Shape;224;p36"/>
          <p:cNvPicPr preferRelativeResize="0"/>
          <p:nvPr/>
        </p:nvPicPr>
        <p:blipFill rotWithShape="1">
          <a:blip r:embed="rId2">
            <a:alphaModFix/>
          </a:blip>
          <a:srcRect b="0" l="0" r="0" t="0"/>
          <a:stretch/>
        </p:blipFill>
        <p:spPr>
          <a:xfrm rot="10800000">
            <a:off x="0" y="0"/>
            <a:ext cx="12192000" cy="6858000"/>
          </a:xfrm>
          <a:prstGeom prst="rect">
            <a:avLst/>
          </a:prstGeom>
          <a:noFill/>
          <a:ln>
            <a:noFill/>
          </a:ln>
        </p:spPr>
      </p:pic>
      <p:sp>
        <p:nvSpPr>
          <p:cNvPr id="225" name="Google Shape;225;p36"/>
          <p:cNvSpPr/>
          <p:nvPr>
            <p:ph idx="2" type="pic"/>
          </p:nvPr>
        </p:nvSpPr>
        <p:spPr>
          <a:xfrm>
            <a:off x="6096000" y="786581"/>
            <a:ext cx="5259300" cy="5201400"/>
          </a:xfrm>
          <a:prstGeom prst="rect">
            <a:avLst/>
          </a:prstGeom>
          <a:noFill/>
          <a:ln>
            <a:noFill/>
          </a:ln>
        </p:spPr>
        <p:txBody>
          <a:bodyPr anchorCtr="0" anchor="ctr" bIns="0" lIns="0" spcFirstLastPara="1" rIns="0" wrap="square" tIns="0">
            <a:noAutofit/>
          </a:bodyPr>
          <a:lstStyle>
            <a:lvl1pPr lvl="0" marR="0" rtl="0" algn="ctr">
              <a:lnSpc>
                <a:spcPct val="85714"/>
              </a:lnSpc>
              <a:spcBef>
                <a:spcPts val="1000"/>
              </a:spcBef>
              <a:spcAft>
                <a:spcPts val="0"/>
              </a:spcAft>
              <a:buClr>
                <a:schemeClr val="accent3"/>
              </a:buClr>
              <a:buSzPts val="3080"/>
              <a:buFont typeface="Arial"/>
              <a:buNone/>
              <a:defRPr b="0" i="0" sz="2800" u="none" cap="none" strike="noStrike">
                <a:solidFill>
                  <a:schemeClr val="accent2"/>
                </a:solidFill>
                <a:latin typeface="Muli"/>
                <a:ea typeface="Muli"/>
                <a:cs typeface="Muli"/>
                <a:sym typeface="Muli"/>
              </a:defRPr>
            </a:lvl1pPr>
            <a:lvl2pPr lvl="1" marR="0" rtl="0" algn="l">
              <a:lnSpc>
                <a:spcPct val="85714"/>
              </a:lnSpc>
              <a:spcBef>
                <a:spcPts val="600"/>
              </a:spcBef>
              <a:spcAft>
                <a:spcPts val="0"/>
              </a:spcAft>
              <a:buClr>
                <a:schemeClr val="accent3"/>
              </a:buClr>
              <a:buSzPts val="3080"/>
              <a:buFont typeface="Arial"/>
              <a:buNone/>
              <a:defRPr b="0" i="0" sz="2800" u="none" cap="none" strike="noStrike">
                <a:solidFill>
                  <a:schemeClr val="dk2"/>
                </a:solidFill>
                <a:latin typeface="Roboto Light"/>
                <a:ea typeface="Roboto Light"/>
                <a:cs typeface="Roboto Light"/>
                <a:sym typeface="Roboto Light"/>
              </a:defRPr>
            </a:lvl2pPr>
            <a:lvl3pPr lvl="2" marR="0" rtl="0" algn="l">
              <a:lnSpc>
                <a:spcPct val="100000"/>
              </a:lnSpc>
              <a:spcBef>
                <a:spcPts val="600"/>
              </a:spcBef>
              <a:spcAft>
                <a:spcPts val="0"/>
              </a:spcAft>
              <a:buClr>
                <a:schemeClr val="accent3"/>
              </a:buClr>
              <a:buSzPts val="2640"/>
              <a:buFont typeface="Arial"/>
              <a:buNone/>
              <a:defRPr b="0" i="0" sz="2400" u="none" cap="none" strike="noStrike">
                <a:solidFill>
                  <a:schemeClr val="dk2"/>
                </a:solidFill>
                <a:latin typeface="Roboto"/>
                <a:ea typeface="Roboto"/>
                <a:cs typeface="Roboto"/>
                <a:sym typeface="Roboto"/>
              </a:defRPr>
            </a:lvl3pPr>
            <a:lvl4pPr lvl="3" marR="0" rtl="0" algn="l">
              <a:lnSpc>
                <a:spcPct val="120000"/>
              </a:lnSpc>
              <a:spcBef>
                <a:spcPts val="600"/>
              </a:spcBef>
              <a:spcAft>
                <a:spcPts val="0"/>
              </a:spcAft>
              <a:buClr>
                <a:schemeClr val="accent3"/>
              </a:buClr>
              <a:buSzPts val="2200"/>
              <a:buFont typeface="Arial"/>
              <a:buNone/>
              <a:defRPr b="1" i="0" sz="2000" u="none" cap="none" strike="noStrike">
                <a:solidFill>
                  <a:schemeClr val="dk2"/>
                </a:solidFill>
                <a:latin typeface="Roboto"/>
                <a:ea typeface="Roboto"/>
                <a:cs typeface="Roboto"/>
                <a:sym typeface="Roboto"/>
              </a:defRPr>
            </a:lvl4pPr>
            <a:lvl5pPr lvl="4" marR="0" rtl="0" algn="l">
              <a:lnSpc>
                <a:spcPct val="120000"/>
              </a:lnSpc>
              <a:spcBef>
                <a:spcPts val="600"/>
              </a:spcBef>
              <a:spcAft>
                <a:spcPts val="0"/>
              </a:spcAft>
              <a:buClr>
                <a:schemeClr val="accent3"/>
              </a:buClr>
              <a:buSzPts val="2200"/>
              <a:buFont typeface="Arial"/>
              <a:buNone/>
              <a:defRPr b="0" i="0" sz="2000" u="none" cap="none" strike="noStrike">
                <a:solidFill>
                  <a:schemeClr val="dk2"/>
                </a:solidFill>
                <a:latin typeface="Roboto"/>
                <a:ea typeface="Roboto"/>
                <a:cs typeface="Roboto"/>
                <a:sym typeface="Roboto"/>
              </a:defRPr>
            </a:lvl5pPr>
            <a:lvl6pPr lvl="5" marR="0" rtl="0" algn="l">
              <a:lnSpc>
                <a:spcPct val="90000"/>
              </a:lnSpc>
              <a:spcBef>
                <a:spcPts val="6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9pPr>
          </a:lstStyle>
          <a:p/>
        </p:txBody>
      </p:sp>
      <p:sp>
        <p:nvSpPr>
          <p:cNvPr id="226" name="Google Shape;226;p36"/>
          <p:cNvSpPr txBox="1"/>
          <p:nvPr>
            <p:ph type="title"/>
          </p:nvPr>
        </p:nvSpPr>
        <p:spPr>
          <a:xfrm>
            <a:off x="838200" y="1651819"/>
            <a:ext cx="4785900" cy="13938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2"/>
              </a:buClr>
              <a:buSzPts val="3200"/>
              <a:buFont typeface="Muli"/>
              <a:buNone/>
              <a:defRPr sz="32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7" name="Google Shape;227;p36"/>
          <p:cNvSpPr txBox="1"/>
          <p:nvPr>
            <p:ph idx="1" type="body"/>
          </p:nvPr>
        </p:nvSpPr>
        <p:spPr>
          <a:xfrm>
            <a:off x="838201" y="3274142"/>
            <a:ext cx="4785900" cy="1229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accent2"/>
              </a:buClr>
              <a:buSzPts val="2400"/>
              <a:buFont typeface="Arial"/>
              <a:buNone/>
              <a:defRPr b="0" i="0">
                <a:solidFill>
                  <a:schemeClr val="accent2"/>
                </a:solidFill>
              </a:defRPr>
            </a:lvl1pPr>
            <a:lvl2pPr indent="-354330" lvl="1" marL="914400" rtl="0" algn="l">
              <a:lnSpc>
                <a:spcPct val="133333"/>
              </a:lnSpc>
              <a:spcBef>
                <a:spcPts val="500"/>
              </a:spcBef>
              <a:spcAft>
                <a:spcPts val="0"/>
              </a:spcAft>
              <a:buSzPts val="1980"/>
              <a:buChar char="•"/>
              <a:defRPr/>
            </a:lvl2pPr>
            <a:lvl3pPr indent="-354330" lvl="2" marL="1371600" rtl="0" algn="l">
              <a:lnSpc>
                <a:spcPct val="133333"/>
              </a:lnSpc>
              <a:spcBef>
                <a:spcPts val="600"/>
              </a:spcBef>
              <a:spcAft>
                <a:spcPts val="0"/>
              </a:spcAft>
              <a:buSzPts val="1980"/>
              <a:buChar char="•"/>
              <a:defRPr/>
            </a:lvl3pPr>
            <a:lvl4pPr indent="-354330" lvl="3" marL="1828800" rtl="0" algn="l">
              <a:lnSpc>
                <a:spcPct val="133333"/>
              </a:lnSpc>
              <a:spcBef>
                <a:spcPts val="600"/>
              </a:spcBef>
              <a:spcAft>
                <a:spcPts val="0"/>
              </a:spcAft>
              <a:buSzPts val="1980"/>
              <a:buChar char="•"/>
              <a:defRPr/>
            </a:lvl4pPr>
            <a:lvl5pPr indent="-354329" lvl="4" marL="2286000" rtl="0" algn="l">
              <a:lnSpc>
                <a:spcPct val="133333"/>
              </a:lnSpc>
              <a:spcBef>
                <a:spcPts val="600"/>
              </a:spcBef>
              <a:spcAft>
                <a:spcPts val="0"/>
              </a:spcAft>
              <a:buSzPts val="198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28" name="Google Shape;228;p36"/>
          <p:cNvPicPr preferRelativeResize="0"/>
          <p:nvPr/>
        </p:nvPicPr>
        <p:blipFill>
          <a:blip r:embed="rId3">
            <a:alphaModFix/>
          </a:blip>
          <a:stretch>
            <a:fillRect/>
          </a:stretch>
        </p:blipFill>
        <p:spPr>
          <a:xfrm>
            <a:off x="11156375" y="6531725"/>
            <a:ext cx="823450" cy="139250"/>
          </a:xfrm>
          <a:prstGeom prst="rect">
            <a:avLst/>
          </a:prstGeom>
          <a:noFill/>
          <a:ln>
            <a:noFill/>
          </a:ln>
        </p:spPr>
      </p:pic>
      <p:sp>
        <p:nvSpPr>
          <p:cNvPr id="229" name="Google Shape;229;p36"/>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eatured Content ">
  <p:cSld name="Title + Featured Content ">
    <p:spTree>
      <p:nvGrpSpPr>
        <p:cNvPr id="230" name="Shape 230"/>
        <p:cNvGrpSpPr/>
        <p:nvPr/>
      </p:nvGrpSpPr>
      <p:grpSpPr>
        <a:xfrm>
          <a:off x="0" y="0"/>
          <a:ext cx="0" cy="0"/>
          <a:chOff x="0" y="0"/>
          <a:chExt cx="0" cy="0"/>
        </a:xfrm>
      </p:grpSpPr>
      <p:sp>
        <p:nvSpPr>
          <p:cNvPr id="231" name="Google Shape;231;p37"/>
          <p:cNvSpPr/>
          <p:nvPr/>
        </p:nvSpPr>
        <p:spPr>
          <a:xfrm>
            <a:off x="4996542" y="0"/>
            <a:ext cx="71955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2" name="Google Shape;232;p37"/>
          <p:cNvSpPr txBox="1"/>
          <p:nvPr>
            <p:ph idx="1" type="body"/>
          </p:nvPr>
        </p:nvSpPr>
        <p:spPr>
          <a:xfrm>
            <a:off x="5660572" y="1143152"/>
            <a:ext cx="6062100" cy="4245300"/>
          </a:xfrm>
          <a:prstGeom prst="rect">
            <a:avLst/>
          </a:prstGeom>
          <a:noFill/>
          <a:ln>
            <a:noFill/>
          </a:ln>
        </p:spPr>
        <p:txBody>
          <a:bodyPr anchorCtr="0" anchor="t" bIns="0" lIns="0" spcFirstLastPara="1" rIns="0" wrap="square" tIns="0">
            <a:noAutofit/>
          </a:bodyPr>
          <a:lstStyle>
            <a:lvl1pPr indent="-396240" lvl="0" marL="457200" rtl="0" algn="l">
              <a:lnSpc>
                <a:spcPct val="100000"/>
              </a:lnSpc>
              <a:spcBef>
                <a:spcPts val="1000"/>
              </a:spcBef>
              <a:spcAft>
                <a:spcPts val="0"/>
              </a:spcAft>
              <a:buClr>
                <a:schemeClr val="accent1"/>
              </a:buClr>
              <a:buSzPts val="2640"/>
              <a:buFont typeface="Arial"/>
              <a:buChar char="•"/>
              <a:defRPr>
                <a:solidFill>
                  <a:schemeClr val="lt1"/>
                </a:solidFill>
              </a:defRPr>
            </a:lvl1pPr>
            <a:lvl2pPr indent="-368300" lvl="1" marL="914400" rtl="0" algn="l">
              <a:lnSpc>
                <a:spcPct val="120000"/>
              </a:lnSpc>
              <a:spcBef>
                <a:spcPts val="600"/>
              </a:spcBef>
              <a:spcAft>
                <a:spcPts val="0"/>
              </a:spcAft>
              <a:buClr>
                <a:schemeClr val="accent1"/>
              </a:buClr>
              <a:buSzPts val="2200"/>
              <a:buFont typeface="Arial"/>
              <a:buChar char="•"/>
              <a:defRPr>
                <a:solidFill>
                  <a:schemeClr val="lt1"/>
                </a:solidFill>
              </a:defRPr>
            </a:lvl2pPr>
            <a:lvl3pPr indent="-340360" lvl="2" marL="1371600" rtl="0" algn="l">
              <a:lnSpc>
                <a:spcPct val="150000"/>
              </a:lnSpc>
              <a:spcBef>
                <a:spcPts val="600"/>
              </a:spcBef>
              <a:spcAft>
                <a:spcPts val="0"/>
              </a:spcAft>
              <a:buClr>
                <a:schemeClr val="accent1"/>
              </a:buClr>
              <a:buSzPts val="1760"/>
              <a:buFont typeface="Arial"/>
              <a:buChar char="•"/>
              <a:defRPr>
                <a:solidFill>
                  <a:schemeClr val="lt1"/>
                </a:solidFill>
              </a:defRPr>
            </a:lvl3pPr>
            <a:lvl4pPr indent="-326389" lvl="3" marL="1828800" rtl="0" algn="l">
              <a:lnSpc>
                <a:spcPct val="171428"/>
              </a:lnSpc>
              <a:spcBef>
                <a:spcPts val="600"/>
              </a:spcBef>
              <a:spcAft>
                <a:spcPts val="0"/>
              </a:spcAft>
              <a:buClr>
                <a:schemeClr val="accent1"/>
              </a:buClr>
              <a:buSzPts val="1540"/>
              <a:buFont typeface="Arial"/>
              <a:buChar char="•"/>
              <a:defRPr>
                <a:solidFill>
                  <a:schemeClr val="lt1"/>
                </a:solidFill>
              </a:defRPr>
            </a:lvl4pPr>
            <a:lvl5pPr indent="-326389" lvl="4" marL="2286000" rtl="0" algn="l">
              <a:lnSpc>
                <a:spcPct val="171428"/>
              </a:lnSpc>
              <a:spcBef>
                <a:spcPts val="600"/>
              </a:spcBef>
              <a:spcAft>
                <a:spcPts val="0"/>
              </a:spcAft>
              <a:buClr>
                <a:schemeClr val="accent1"/>
              </a:buClr>
              <a:buSzPts val="1540"/>
              <a:buFont typeface="Arial"/>
              <a:buChar char="•"/>
              <a:defRPr>
                <a:solidFill>
                  <a:schemeClr val="lt1"/>
                </a:solidFill>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33" name="Google Shape;233;p37"/>
          <p:cNvPicPr preferRelativeResize="0"/>
          <p:nvPr/>
        </p:nvPicPr>
        <p:blipFill rotWithShape="1">
          <a:blip r:embed="rId2">
            <a:alphaModFix/>
          </a:blip>
          <a:srcRect b="0" l="0" r="0" t="0"/>
          <a:stretch/>
        </p:blipFill>
        <p:spPr>
          <a:xfrm>
            <a:off x="11156365" y="6531731"/>
            <a:ext cx="823452" cy="139238"/>
          </a:xfrm>
          <a:prstGeom prst="rect">
            <a:avLst/>
          </a:prstGeom>
          <a:noFill/>
          <a:ln>
            <a:noFill/>
          </a:ln>
        </p:spPr>
      </p:pic>
      <p:sp>
        <p:nvSpPr>
          <p:cNvPr id="234" name="Google Shape;234;p37"/>
          <p:cNvSpPr txBox="1"/>
          <p:nvPr>
            <p:ph idx="2" type="body"/>
          </p:nvPr>
        </p:nvSpPr>
        <p:spPr>
          <a:xfrm>
            <a:off x="653142" y="3122709"/>
            <a:ext cx="3642900" cy="18783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accent2"/>
              </a:buClr>
              <a:buSzPts val="2400"/>
              <a:buFont typeface="Arial"/>
              <a:buNone/>
              <a:defRPr b="0" i="0">
                <a:solidFill>
                  <a:schemeClr val="accent2"/>
                </a:solidFill>
              </a:defRPr>
            </a:lvl1pPr>
            <a:lvl2pPr indent="-354330" lvl="1" marL="914400" rtl="0" algn="l">
              <a:lnSpc>
                <a:spcPct val="133333"/>
              </a:lnSpc>
              <a:spcBef>
                <a:spcPts val="500"/>
              </a:spcBef>
              <a:spcAft>
                <a:spcPts val="0"/>
              </a:spcAft>
              <a:buSzPts val="1980"/>
              <a:buChar char="•"/>
              <a:defRPr/>
            </a:lvl2pPr>
            <a:lvl3pPr indent="-354330" lvl="2" marL="1371600" rtl="0" algn="l">
              <a:lnSpc>
                <a:spcPct val="133333"/>
              </a:lnSpc>
              <a:spcBef>
                <a:spcPts val="600"/>
              </a:spcBef>
              <a:spcAft>
                <a:spcPts val="0"/>
              </a:spcAft>
              <a:buSzPts val="1980"/>
              <a:buChar char="•"/>
              <a:defRPr/>
            </a:lvl3pPr>
            <a:lvl4pPr indent="-354330" lvl="3" marL="1828800" rtl="0" algn="l">
              <a:lnSpc>
                <a:spcPct val="133333"/>
              </a:lnSpc>
              <a:spcBef>
                <a:spcPts val="600"/>
              </a:spcBef>
              <a:spcAft>
                <a:spcPts val="0"/>
              </a:spcAft>
              <a:buSzPts val="1980"/>
              <a:buChar char="•"/>
              <a:defRPr/>
            </a:lvl4pPr>
            <a:lvl5pPr indent="-354329" lvl="4" marL="2286000" rtl="0" algn="l">
              <a:lnSpc>
                <a:spcPct val="133333"/>
              </a:lnSpc>
              <a:spcBef>
                <a:spcPts val="600"/>
              </a:spcBef>
              <a:spcAft>
                <a:spcPts val="0"/>
              </a:spcAft>
              <a:buSzPts val="198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35" name="Google Shape;235;p37"/>
          <p:cNvSpPr txBox="1"/>
          <p:nvPr>
            <p:ph type="title"/>
          </p:nvPr>
        </p:nvSpPr>
        <p:spPr>
          <a:xfrm>
            <a:off x="653815" y="1978319"/>
            <a:ext cx="3642300" cy="9555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2"/>
              </a:buClr>
              <a:buSzPts val="3200"/>
              <a:buFont typeface="Muli"/>
              <a:buNone/>
              <a:defRPr sz="32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6" name="Google Shape;236;p37"/>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lt1"/>
                </a:solidFill>
                <a:latin typeface="Roboto"/>
                <a:ea typeface="Roboto"/>
                <a:cs typeface="Roboto"/>
                <a:sym typeface="Roboto"/>
              </a:defRPr>
            </a:lvl1pPr>
            <a:lvl2pPr indent="0" lvl="1" marL="0" rtl="0" algn="r">
              <a:spcBef>
                <a:spcPts val="0"/>
              </a:spcBef>
              <a:buNone/>
              <a:defRPr sz="900">
                <a:solidFill>
                  <a:schemeClr val="lt1"/>
                </a:solidFill>
                <a:latin typeface="Roboto"/>
                <a:ea typeface="Roboto"/>
                <a:cs typeface="Roboto"/>
                <a:sym typeface="Roboto"/>
              </a:defRPr>
            </a:lvl2pPr>
            <a:lvl3pPr indent="0" lvl="2" marL="0" rtl="0" algn="r">
              <a:spcBef>
                <a:spcPts val="0"/>
              </a:spcBef>
              <a:buNone/>
              <a:defRPr sz="900">
                <a:solidFill>
                  <a:schemeClr val="lt1"/>
                </a:solidFill>
                <a:latin typeface="Roboto"/>
                <a:ea typeface="Roboto"/>
                <a:cs typeface="Roboto"/>
                <a:sym typeface="Roboto"/>
              </a:defRPr>
            </a:lvl3pPr>
            <a:lvl4pPr indent="0" lvl="3" marL="0" rtl="0" algn="r">
              <a:spcBef>
                <a:spcPts val="0"/>
              </a:spcBef>
              <a:buNone/>
              <a:defRPr sz="900">
                <a:solidFill>
                  <a:schemeClr val="lt1"/>
                </a:solidFill>
                <a:latin typeface="Roboto"/>
                <a:ea typeface="Roboto"/>
                <a:cs typeface="Roboto"/>
                <a:sym typeface="Roboto"/>
              </a:defRPr>
            </a:lvl4pPr>
            <a:lvl5pPr indent="0" lvl="4" marL="0" rtl="0" algn="r">
              <a:spcBef>
                <a:spcPts val="0"/>
              </a:spcBef>
              <a:buNone/>
              <a:defRPr sz="900">
                <a:solidFill>
                  <a:schemeClr val="lt1"/>
                </a:solidFill>
                <a:latin typeface="Roboto"/>
                <a:ea typeface="Roboto"/>
                <a:cs typeface="Roboto"/>
                <a:sym typeface="Roboto"/>
              </a:defRPr>
            </a:lvl5pPr>
            <a:lvl6pPr indent="0" lvl="5" marL="0" rtl="0" algn="r">
              <a:spcBef>
                <a:spcPts val="0"/>
              </a:spcBef>
              <a:buNone/>
              <a:defRPr sz="900">
                <a:solidFill>
                  <a:schemeClr val="lt1"/>
                </a:solidFill>
                <a:latin typeface="Roboto"/>
                <a:ea typeface="Roboto"/>
                <a:cs typeface="Roboto"/>
                <a:sym typeface="Roboto"/>
              </a:defRPr>
            </a:lvl6pPr>
            <a:lvl7pPr indent="0" lvl="6" marL="0" rtl="0" algn="r">
              <a:spcBef>
                <a:spcPts val="0"/>
              </a:spcBef>
              <a:buNone/>
              <a:defRPr sz="900">
                <a:solidFill>
                  <a:schemeClr val="lt1"/>
                </a:solidFill>
                <a:latin typeface="Roboto"/>
                <a:ea typeface="Roboto"/>
                <a:cs typeface="Roboto"/>
                <a:sym typeface="Roboto"/>
              </a:defRPr>
            </a:lvl7pPr>
            <a:lvl8pPr indent="0" lvl="7" marL="0" rtl="0" algn="r">
              <a:spcBef>
                <a:spcPts val="0"/>
              </a:spcBef>
              <a:buNone/>
              <a:defRPr sz="900">
                <a:solidFill>
                  <a:schemeClr val="lt1"/>
                </a:solidFill>
                <a:latin typeface="Roboto"/>
                <a:ea typeface="Roboto"/>
                <a:cs typeface="Roboto"/>
                <a:sym typeface="Roboto"/>
              </a:defRPr>
            </a:lvl8pPr>
            <a:lvl9pPr indent="0" lvl="8" marL="0" rtl="0" algn="r">
              <a:spcBef>
                <a:spcPts val="0"/>
              </a:spcBef>
              <a:buNone/>
              <a:defRPr sz="9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Add Your Own Elements">
  <p:cSld name="Title + Add Your Own Elements">
    <p:spTree>
      <p:nvGrpSpPr>
        <p:cNvPr id="237" name="Shape 237"/>
        <p:cNvGrpSpPr/>
        <p:nvPr/>
      </p:nvGrpSpPr>
      <p:grpSpPr>
        <a:xfrm>
          <a:off x="0" y="0"/>
          <a:ext cx="0" cy="0"/>
          <a:chOff x="0" y="0"/>
          <a:chExt cx="0" cy="0"/>
        </a:xfrm>
      </p:grpSpPr>
      <p:pic>
        <p:nvPicPr>
          <p:cNvPr id="238" name="Google Shape;238;p38"/>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239" name="Google Shape;239;p38"/>
          <p:cNvSpPr txBox="1"/>
          <p:nvPr>
            <p:ph type="title"/>
          </p:nvPr>
        </p:nvSpPr>
        <p:spPr>
          <a:xfrm>
            <a:off x="838200" y="544406"/>
            <a:ext cx="10515600" cy="421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2"/>
              </a:buClr>
              <a:buSzPts val="3200"/>
              <a:buFont typeface="Muli"/>
              <a:buNone/>
              <a:defRPr sz="32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40" name="Google Shape;240;p38"/>
          <p:cNvPicPr preferRelativeResize="0"/>
          <p:nvPr/>
        </p:nvPicPr>
        <p:blipFill>
          <a:blip r:embed="rId3">
            <a:alphaModFix/>
          </a:blip>
          <a:stretch>
            <a:fillRect/>
          </a:stretch>
        </p:blipFill>
        <p:spPr>
          <a:xfrm>
            <a:off x="11156375" y="6531725"/>
            <a:ext cx="823450" cy="139250"/>
          </a:xfrm>
          <a:prstGeom prst="rect">
            <a:avLst/>
          </a:prstGeom>
          <a:noFill/>
          <a:ln>
            <a:noFill/>
          </a:ln>
        </p:spPr>
      </p:pic>
      <p:sp>
        <p:nvSpPr>
          <p:cNvPr id="241" name="Google Shape;241;p38"/>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Add Your Own Elements">
  <p:cSld name="Blank + Add Your Own Elements">
    <p:spTree>
      <p:nvGrpSpPr>
        <p:cNvPr id="242" name="Shape 242"/>
        <p:cNvGrpSpPr/>
        <p:nvPr/>
      </p:nvGrpSpPr>
      <p:grpSpPr>
        <a:xfrm>
          <a:off x="0" y="0"/>
          <a:ext cx="0" cy="0"/>
          <a:chOff x="0" y="0"/>
          <a:chExt cx="0" cy="0"/>
        </a:xfrm>
      </p:grpSpPr>
      <p:pic>
        <p:nvPicPr>
          <p:cNvPr id="243" name="Google Shape;243;p39"/>
          <p:cNvPicPr preferRelativeResize="0"/>
          <p:nvPr/>
        </p:nvPicPr>
        <p:blipFill>
          <a:blip r:embed="rId2">
            <a:alphaModFix/>
          </a:blip>
          <a:stretch>
            <a:fillRect/>
          </a:stretch>
        </p:blipFill>
        <p:spPr>
          <a:xfrm>
            <a:off x="5554225" y="6325965"/>
            <a:ext cx="6637775" cy="532035"/>
          </a:xfrm>
          <a:prstGeom prst="rect">
            <a:avLst/>
          </a:prstGeom>
          <a:noFill/>
          <a:ln>
            <a:noFill/>
          </a:ln>
        </p:spPr>
      </p:pic>
      <p:pic>
        <p:nvPicPr>
          <p:cNvPr id="244" name="Google Shape;244;p39"/>
          <p:cNvPicPr preferRelativeResize="0"/>
          <p:nvPr/>
        </p:nvPicPr>
        <p:blipFill>
          <a:blip r:embed="rId3">
            <a:alphaModFix/>
          </a:blip>
          <a:stretch>
            <a:fillRect/>
          </a:stretch>
        </p:blipFill>
        <p:spPr>
          <a:xfrm>
            <a:off x="11156375" y="6531725"/>
            <a:ext cx="823450" cy="139250"/>
          </a:xfrm>
          <a:prstGeom prst="rect">
            <a:avLst/>
          </a:prstGeom>
          <a:noFill/>
          <a:ln>
            <a:noFill/>
          </a:ln>
        </p:spPr>
      </p:pic>
      <p:sp>
        <p:nvSpPr>
          <p:cNvPr id="245" name="Google Shape;245;p39"/>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bg>
      <p:bgPr>
        <a:solidFill>
          <a:schemeClr val="lt1"/>
        </a:solidFill>
      </p:bgPr>
    </p:bg>
    <p:spTree>
      <p:nvGrpSpPr>
        <p:cNvPr id="246" name="Shape 246"/>
        <p:cNvGrpSpPr/>
        <p:nvPr/>
      </p:nvGrpSpPr>
      <p:grpSpPr>
        <a:xfrm>
          <a:off x="0" y="0"/>
          <a:ext cx="0" cy="0"/>
          <a:chOff x="0" y="0"/>
          <a:chExt cx="0" cy="0"/>
        </a:xfrm>
      </p:grpSpPr>
      <p:pic>
        <p:nvPicPr>
          <p:cNvPr id="247" name="Google Shape;247;p40"/>
          <p:cNvPicPr preferRelativeResize="0"/>
          <p:nvPr/>
        </p:nvPicPr>
        <p:blipFill rotWithShape="1">
          <a:blip r:embed="rId2">
            <a:alphaModFix/>
          </a:blip>
          <a:srcRect b="0" l="0" r="0" t="0"/>
          <a:stretch/>
        </p:blipFill>
        <p:spPr>
          <a:xfrm rot="10800000">
            <a:off x="0" y="0"/>
            <a:ext cx="12192000" cy="6858000"/>
          </a:xfrm>
          <a:prstGeom prst="rect">
            <a:avLst/>
          </a:prstGeom>
          <a:noFill/>
          <a:ln>
            <a:noFill/>
          </a:ln>
        </p:spPr>
      </p:pic>
      <p:sp>
        <p:nvSpPr>
          <p:cNvPr id="248" name="Google Shape;248;p40"/>
          <p:cNvSpPr txBox="1"/>
          <p:nvPr>
            <p:ph type="ctrTitle"/>
          </p:nvPr>
        </p:nvSpPr>
        <p:spPr>
          <a:xfrm>
            <a:off x="838200" y="1933220"/>
            <a:ext cx="9144000" cy="2255100"/>
          </a:xfrm>
          <a:prstGeom prst="rect">
            <a:avLst/>
          </a:prstGeom>
          <a:noFill/>
          <a:ln>
            <a:noFill/>
          </a:ln>
        </p:spPr>
        <p:txBody>
          <a:bodyPr anchorCtr="0" anchor="b" bIns="0" lIns="0" spcFirstLastPara="1" rIns="0" wrap="square" tIns="0">
            <a:noAutofit/>
          </a:bodyPr>
          <a:lstStyle>
            <a:lvl1pPr lvl="0" rtl="0" algn="l">
              <a:lnSpc>
                <a:spcPct val="120000"/>
              </a:lnSpc>
              <a:spcBef>
                <a:spcPts val="0"/>
              </a:spcBef>
              <a:spcAft>
                <a:spcPts val="0"/>
              </a:spcAft>
              <a:buClr>
                <a:schemeClr val="accent2"/>
              </a:buClr>
              <a:buSzPts val="6000"/>
              <a:buFont typeface="Muli"/>
              <a:buNone/>
              <a:defRPr sz="6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9" name="Google Shape;249;p40"/>
          <p:cNvSpPr txBox="1"/>
          <p:nvPr>
            <p:ph idx="1" type="body"/>
          </p:nvPr>
        </p:nvSpPr>
        <p:spPr>
          <a:xfrm>
            <a:off x="838200" y="5143500"/>
            <a:ext cx="9144000" cy="393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SzPts val="2640"/>
              <a:buNone/>
              <a:defRPr u="none">
                <a:solidFill>
                  <a:schemeClr val="accent1"/>
                </a:solidFill>
              </a:defRPr>
            </a:lvl1pPr>
            <a:lvl2pPr indent="-354330" lvl="1" marL="914400" rtl="0" algn="l">
              <a:lnSpc>
                <a:spcPct val="133333"/>
              </a:lnSpc>
              <a:spcBef>
                <a:spcPts val="600"/>
              </a:spcBef>
              <a:spcAft>
                <a:spcPts val="0"/>
              </a:spcAft>
              <a:buSzPts val="1980"/>
              <a:buChar char="•"/>
              <a:defRPr/>
            </a:lvl2pPr>
            <a:lvl3pPr indent="-354330" lvl="2" marL="1371600" rtl="0" algn="l">
              <a:lnSpc>
                <a:spcPct val="133333"/>
              </a:lnSpc>
              <a:spcBef>
                <a:spcPts val="600"/>
              </a:spcBef>
              <a:spcAft>
                <a:spcPts val="0"/>
              </a:spcAft>
              <a:buSzPts val="1980"/>
              <a:buChar char="•"/>
              <a:defRPr/>
            </a:lvl3pPr>
            <a:lvl4pPr indent="-354330" lvl="3" marL="1828800" rtl="0" algn="l">
              <a:lnSpc>
                <a:spcPct val="133333"/>
              </a:lnSpc>
              <a:spcBef>
                <a:spcPts val="600"/>
              </a:spcBef>
              <a:spcAft>
                <a:spcPts val="0"/>
              </a:spcAft>
              <a:buSzPts val="1980"/>
              <a:buChar char="•"/>
              <a:defRPr/>
            </a:lvl4pPr>
            <a:lvl5pPr indent="-354329" lvl="4" marL="2286000" rtl="0" algn="l">
              <a:lnSpc>
                <a:spcPct val="133333"/>
              </a:lnSpc>
              <a:spcBef>
                <a:spcPts val="600"/>
              </a:spcBef>
              <a:spcAft>
                <a:spcPts val="0"/>
              </a:spcAft>
              <a:buSzPts val="198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50" name="Google Shape;250;p40"/>
          <p:cNvPicPr preferRelativeResize="0"/>
          <p:nvPr/>
        </p:nvPicPr>
        <p:blipFill rotWithShape="1">
          <a:blip r:embed="rId3">
            <a:alphaModFix/>
          </a:blip>
          <a:srcRect b="0" l="0" r="0" t="0"/>
          <a:stretch/>
        </p:blipFill>
        <p:spPr>
          <a:xfrm>
            <a:off x="838200" y="830563"/>
            <a:ext cx="1609163" cy="27138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 Blank">
  <p:cSld name="14_Title - Blank">
    <p:spTree>
      <p:nvGrpSpPr>
        <p:cNvPr id="251" name="Shape 251"/>
        <p:cNvGrpSpPr/>
        <p:nvPr/>
      </p:nvGrpSpPr>
      <p:grpSpPr>
        <a:xfrm>
          <a:off x="0" y="0"/>
          <a:ext cx="0" cy="0"/>
          <a:chOff x="0" y="0"/>
          <a:chExt cx="0" cy="0"/>
        </a:xfrm>
      </p:grpSpPr>
      <p:sp>
        <p:nvSpPr>
          <p:cNvPr id="252" name="Google Shape;252;p41"/>
          <p:cNvSpPr txBox="1"/>
          <p:nvPr>
            <p:ph type="title"/>
          </p:nvPr>
        </p:nvSpPr>
        <p:spPr>
          <a:xfrm>
            <a:off x="838200" y="365125"/>
            <a:ext cx="10515600" cy="7794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30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3" name="Google Shape;253;p41"/>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lnSpc>
                <a:spcPct val="100000"/>
              </a:lnSpc>
              <a:spcBef>
                <a:spcPts val="0"/>
              </a:spcBef>
              <a:spcAft>
                <a:spcPts val="0"/>
              </a:spcAft>
              <a:buSzPts val="900"/>
              <a:buNone/>
              <a:defRPr/>
            </a:lvl1pPr>
            <a:lvl2pPr indent="0" lvl="1" marL="0" rtl="0" algn="r">
              <a:lnSpc>
                <a:spcPct val="100000"/>
              </a:lnSpc>
              <a:spcBef>
                <a:spcPts val="0"/>
              </a:spcBef>
              <a:spcAft>
                <a:spcPts val="0"/>
              </a:spcAft>
              <a:buSzPts val="900"/>
              <a:buNone/>
              <a:defRPr/>
            </a:lvl2pPr>
            <a:lvl3pPr indent="0" lvl="2" marL="0" rtl="0" algn="r">
              <a:lnSpc>
                <a:spcPct val="100000"/>
              </a:lnSpc>
              <a:spcBef>
                <a:spcPts val="0"/>
              </a:spcBef>
              <a:spcAft>
                <a:spcPts val="0"/>
              </a:spcAft>
              <a:buSzPts val="900"/>
              <a:buNone/>
              <a:defRPr/>
            </a:lvl3pPr>
            <a:lvl4pPr indent="0" lvl="3" marL="0" rtl="0" algn="r">
              <a:lnSpc>
                <a:spcPct val="100000"/>
              </a:lnSpc>
              <a:spcBef>
                <a:spcPts val="0"/>
              </a:spcBef>
              <a:spcAft>
                <a:spcPts val="0"/>
              </a:spcAft>
              <a:buSzPts val="900"/>
              <a:buNone/>
              <a:defRPr/>
            </a:lvl4pPr>
            <a:lvl5pPr indent="0" lvl="4" marL="0" rtl="0" algn="r">
              <a:lnSpc>
                <a:spcPct val="100000"/>
              </a:lnSpc>
              <a:spcBef>
                <a:spcPts val="0"/>
              </a:spcBef>
              <a:spcAft>
                <a:spcPts val="0"/>
              </a:spcAft>
              <a:buSzPts val="900"/>
              <a:buNone/>
              <a:defRPr/>
            </a:lvl5pPr>
            <a:lvl6pPr indent="0" lvl="5" marL="0" rtl="0" algn="r">
              <a:lnSpc>
                <a:spcPct val="100000"/>
              </a:lnSpc>
              <a:spcBef>
                <a:spcPts val="0"/>
              </a:spcBef>
              <a:spcAft>
                <a:spcPts val="0"/>
              </a:spcAft>
              <a:buSzPts val="900"/>
              <a:buNone/>
              <a:defRPr/>
            </a:lvl6pPr>
            <a:lvl7pPr indent="0" lvl="6" marL="0" rtl="0" algn="r">
              <a:lnSpc>
                <a:spcPct val="100000"/>
              </a:lnSpc>
              <a:spcBef>
                <a:spcPts val="0"/>
              </a:spcBef>
              <a:spcAft>
                <a:spcPts val="0"/>
              </a:spcAft>
              <a:buSzPts val="900"/>
              <a:buNone/>
              <a:defRPr/>
            </a:lvl7pPr>
            <a:lvl8pPr indent="0" lvl="7" marL="0" rtl="0" algn="r">
              <a:lnSpc>
                <a:spcPct val="100000"/>
              </a:lnSpc>
              <a:spcBef>
                <a:spcPts val="0"/>
              </a:spcBef>
              <a:spcAft>
                <a:spcPts val="0"/>
              </a:spcAft>
              <a:buSzPts val="900"/>
              <a:buNone/>
              <a:defRPr/>
            </a:lvl8pPr>
            <a:lvl9pPr indent="0" lvl="8" marL="0" rtl="0" algn="r">
              <a:lnSpc>
                <a:spcPct val="100000"/>
              </a:lnSpc>
              <a:spcBef>
                <a:spcPts val="0"/>
              </a:spcBef>
              <a:spcAft>
                <a:spcPts val="0"/>
              </a:spcAft>
              <a:buSzPts val="900"/>
              <a:buNone/>
              <a:defRPr/>
            </a:lvl9pPr>
          </a:lstStyle>
          <a:p>
            <a:pPr indent="0" lvl="0" marL="0" rtl="0" algn="r">
              <a:spcBef>
                <a:spcPts val="0"/>
              </a:spcBef>
              <a:spcAft>
                <a:spcPts val="0"/>
              </a:spcAft>
              <a:buNone/>
            </a:pPr>
            <a:fld id="{00000000-1234-1234-1234-123412341234}" type="slidenum">
              <a:rPr lang="en-US"/>
              <a:t>‹#›</a:t>
            </a:fld>
            <a:endParaRPr/>
          </a:p>
        </p:txBody>
      </p:sp>
      <p:sp>
        <p:nvSpPr>
          <p:cNvPr id="254" name="Google Shape;254;p4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Option 2)">
  <p:cSld name="Section Divider (Option 2)">
    <p:spTree>
      <p:nvGrpSpPr>
        <p:cNvPr id="39" name="Shape 39"/>
        <p:cNvGrpSpPr/>
        <p:nvPr/>
      </p:nvGrpSpPr>
      <p:grpSpPr>
        <a:xfrm>
          <a:off x="0" y="0"/>
          <a:ext cx="0" cy="0"/>
          <a:chOff x="0" y="0"/>
          <a:chExt cx="0" cy="0"/>
        </a:xfrm>
      </p:grpSpPr>
      <p:pic>
        <p:nvPicPr>
          <p:cNvPr id="40" name="Google Shape;40;p5"/>
          <p:cNvPicPr preferRelativeResize="0"/>
          <p:nvPr/>
        </p:nvPicPr>
        <p:blipFill rotWithShape="1">
          <a:blip r:embed="rId2">
            <a:alphaModFix/>
          </a:blip>
          <a:srcRect b="0" l="0" r="0" t="0"/>
          <a:stretch/>
        </p:blipFill>
        <p:spPr>
          <a:xfrm>
            <a:off x="3048" y="0"/>
            <a:ext cx="12185904" cy="6858000"/>
          </a:xfrm>
          <a:prstGeom prst="rect">
            <a:avLst/>
          </a:prstGeom>
          <a:noFill/>
          <a:ln>
            <a:noFill/>
          </a:ln>
        </p:spPr>
      </p:pic>
      <p:sp>
        <p:nvSpPr>
          <p:cNvPr id="41" name="Google Shape;41;p5"/>
          <p:cNvSpPr txBox="1"/>
          <p:nvPr>
            <p:ph type="ctrTitle"/>
          </p:nvPr>
        </p:nvSpPr>
        <p:spPr>
          <a:xfrm>
            <a:off x="838200" y="1849950"/>
            <a:ext cx="9144000" cy="23877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lt1"/>
              </a:buClr>
              <a:buSzPts val="6000"/>
              <a:buFont typeface="Muli"/>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42" name="Google Shape;42;p5"/>
          <p:cNvPicPr preferRelativeResize="0"/>
          <p:nvPr/>
        </p:nvPicPr>
        <p:blipFill rotWithShape="1">
          <a:blip r:embed="rId3">
            <a:alphaModFix/>
          </a:blip>
          <a:srcRect b="0" l="0" r="0" t="0"/>
          <a:stretch/>
        </p:blipFill>
        <p:spPr>
          <a:xfrm>
            <a:off x="11156365" y="6531731"/>
            <a:ext cx="823452" cy="139238"/>
          </a:xfrm>
          <a:prstGeom prst="rect">
            <a:avLst/>
          </a:prstGeom>
          <a:noFill/>
          <a:ln>
            <a:noFill/>
          </a:ln>
        </p:spPr>
      </p:pic>
      <p:sp>
        <p:nvSpPr>
          <p:cNvPr id="43" name="Google Shape;43;p5"/>
          <p:cNvSpPr txBox="1"/>
          <p:nvPr>
            <p:ph idx="1" type="subTitle"/>
          </p:nvPr>
        </p:nvSpPr>
        <p:spPr>
          <a:xfrm>
            <a:off x="838200" y="4548775"/>
            <a:ext cx="9196800" cy="585900"/>
          </a:xfrm>
          <a:prstGeom prst="rect">
            <a:avLst/>
          </a:prstGeom>
        </p:spPr>
        <p:txBody>
          <a:bodyPr anchorCtr="0" anchor="t" bIns="0" lIns="0" spcFirstLastPara="1" rIns="0" wrap="square" tIns="0">
            <a:noAutofit/>
          </a:bodyPr>
          <a:lstStyle>
            <a:lvl1pPr lvl="0" rtl="0">
              <a:spcBef>
                <a:spcPts val="1000"/>
              </a:spcBef>
              <a:spcAft>
                <a:spcPts val="0"/>
              </a:spcAft>
              <a:buNone/>
              <a:defRPr>
                <a:solidFill>
                  <a:schemeClr val="lt2"/>
                </a:solidFill>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600"/>
              </a:spcAft>
              <a:buNone/>
              <a:defRPr/>
            </a:lvl9pPr>
          </a:lstStyle>
          <a:p/>
        </p:txBody>
      </p:sp>
      <p:sp>
        <p:nvSpPr>
          <p:cNvPr id="44" name="Google Shape;44;p5"/>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lt1"/>
                </a:solidFill>
                <a:latin typeface="Roboto"/>
                <a:ea typeface="Roboto"/>
                <a:cs typeface="Roboto"/>
                <a:sym typeface="Roboto"/>
              </a:defRPr>
            </a:lvl1pPr>
            <a:lvl2pPr indent="0" lvl="1" marL="0" rtl="0" algn="r">
              <a:spcBef>
                <a:spcPts val="0"/>
              </a:spcBef>
              <a:buNone/>
              <a:defRPr sz="900">
                <a:solidFill>
                  <a:schemeClr val="lt1"/>
                </a:solidFill>
                <a:latin typeface="Roboto"/>
                <a:ea typeface="Roboto"/>
                <a:cs typeface="Roboto"/>
                <a:sym typeface="Roboto"/>
              </a:defRPr>
            </a:lvl2pPr>
            <a:lvl3pPr indent="0" lvl="2" marL="0" rtl="0" algn="r">
              <a:spcBef>
                <a:spcPts val="0"/>
              </a:spcBef>
              <a:buNone/>
              <a:defRPr sz="900">
                <a:solidFill>
                  <a:schemeClr val="lt1"/>
                </a:solidFill>
                <a:latin typeface="Roboto"/>
                <a:ea typeface="Roboto"/>
                <a:cs typeface="Roboto"/>
                <a:sym typeface="Roboto"/>
              </a:defRPr>
            </a:lvl3pPr>
            <a:lvl4pPr indent="0" lvl="3" marL="0" rtl="0" algn="r">
              <a:spcBef>
                <a:spcPts val="0"/>
              </a:spcBef>
              <a:buNone/>
              <a:defRPr sz="900">
                <a:solidFill>
                  <a:schemeClr val="lt1"/>
                </a:solidFill>
                <a:latin typeface="Roboto"/>
                <a:ea typeface="Roboto"/>
                <a:cs typeface="Roboto"/>
                <a:sym typeface="Roboto"/>
              </a:defRPr>
            </a:lvl4pPr>
            <a:lvl5pPr indent="0" lvl="4" marL="0" rtl="0" algn="r">
              <a:spcBef>
                <a:spcPts val="0"/>
              </a:spcBef>
              <a:buNone/>
              <a:defRPr sz="900">
                <a:solidFill>
                  <a:schemeClr val="lt1"/>
                </a:solidFill>
                <a:latin typeface="Roboto"/>
                <a:ea typeface="Roboto"/>
                <a:cs typeface="Roboto"/>
                <a:sym typeface="Roboto"/>
              </a:defRPr>
            </a:lvl5pPr>
            <a:lvl6pPr indent="0" lvl="5" marL="0" rtl="0" algn="r">
              <a:spcBef>
                <a:spcPts val="0"/>
              </a:spcBef>
              <a:buNone/>
              <a:defRPr sz="900">
                <a:solidFill>
                  <a:schemeClr val="lt1"/>
                </a:solidFill>
                <a:latin typeface="Roboto"/>
                <a:ea typeface="Roboto"/>
                <a:cs typeface="Roboto"/>
                <a:sym typeface="Roboto"/>
              </a:defRPr>
            </a:lvl6pPr>
            <a:lvl7pPr indent="0" lvl="6" marL="0" rtl="0" algn="r">
              <a:spcBef>
                <a:spcPts val="0"/>
              </a:spcBef>
              <a:buNone/>
              <a:defRPr sz="900">
                <a:solidFill>
                  <a:schemeClr val="lt1"/>
                </a:solidFill>
                <a:latin typeface="Roboto"/>
                <a:ea typeface="Roboto"/>
                <a:cs typeface="Roboto"/>
                <a:sym typeface="Roboto"/>
              </a:defRPr>
            </a:lvl7pPr>
            <a:lvl8pPr indent="0" lvl="7" marL="0" rtl="0" algn="r">
              <a:spcBef>
                <a:spcPts val="0"/>
              </a:spcBef>
              <a:buNone/>
              <a:defRPr sz="900">
                <a:solidFill>
                  <a:schemeClr val="lt1"/>
                </a:solidFill>
                <a:latin typeface="Roboto"/>
                <a:ea typeface="Roboto"/>
                <a:cs typeface="Roboto"/>
                <a:sym typeface="Roboto"/>
              </a:defRPr>
            </a:lvl8pPr>
            <a:lvl9pPr indent="0" lvl="8" marL="0" rtl="0" algn="r">
              <a:spcBef>
                <a:spcPts val="0"/>
              </a:spcBef>
              <a:buNone/>
              <a:defRPr sz="9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Option 3)">
  <p:cSld name="Section Divider (Option 3)">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6"/>
          <p:cNvSpPr txBox="1"/>
          <p:nvPr>
            <p:ph type="ctrTitle"/>
          </p:nvPr>
        </p:nvSpPr>
        <p:spPr>
          <a:xfrm>
            <a:off x="838200" y="1849950"/>
            <a:ext cx="9144000" cy="23877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3"/>
              </a:buClr>
              <a:buSzPts val="6000"/>
              <a:buFont typeface="Muli"/>
              <a:buNone/>
              <a:defRPr sz="60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 name="Google Shape;47;p6"/>
          <p:cNvSpPr txBox="1"/>
          <p:nvPr>
            <p:ph idx="1" type="subTitle"/>
          </p:nvPr>
        </p:nvSpPr>
        <p:spPr>
          <a:xfrm>
            <a:off x="838200" y="4548775"/>
            <a:ext cx="9196800" cy="585900"/>
          </a:xfrm>
          <a:prstGeom prst="rect">
            <a:avLst/>
          </a:prstGeom>
        </p:spPr>
        <p:txBody>
          <a:bodyPr anchorCtr="0" anchor="t" bIns="0" lIns="0" spcFirstLastPara="1" rIns="0" wrap="square" tIns="0">
            <a:noAutofit/>
          </a:bodyPr>
          <a:lstStyle>
            <a:lvl1pPr lvl="0" rtl="0">
              <a:spcBef>
                <a:spcPts val="1000"/>
              </a:spcBef>
              <a:spcAft>
                <a:spcPts val="0"/>
              </a:spcAft>
              <a:buNone/>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600"/>
              </a:spcAft>
              <a:buNone/>
              <a:defRPr/>
            </a:lvl9pPr>
          </a:lstStyle>
          <a:p/>
        </p:txBody>
      </p:sp>
      <p:sp>
        <p:nvSpPr>
          <p:cNvPr id="48" name="Google Shape;48;p6"/>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bg>
      <p:bgPr>
        <a:solidFill>
          <a:srgbClr val="FFFFFF"/>
        </a:solidFill>
      </p:bgPr>
    </p:bg>
    <p:spTree>
      <p:nvGrpSpPr>
        <p:cNvPr id="49"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51" name="Google Shape;51;p7"/>
          <p:cNvSpPr txBox="1"/>
          <p:nvPr>
            <p:ph type="title"/>
          </p:nvPr>
        </p:nvSpPr>
        <p:spPr>
          <a:xfrm>
            <a:off x="838200" y="544406"/>
            <a:ext cx="10515600" cy="42145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3200"/>
              <a:buFont typeface="Muli"/>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 type="body"/>
          </p:nvPr>
        </p:nvSpPr>
        <p:spPr>
          <a:xfrm>
            <a:off x="838201" y="1651818"/>
            <a:ext cx="8954728" cy="4279082"/>
          </a:xfrm>
          <a:prstGeom prst="rect">
            <a:avLst/>
          </a:prstGeom>
          <a:noFill/>
          <a:ln>
            <a:noFill/>
          </a:ln>
        </p:spPr>
        <p:txBody>
          <a:bodyPr anchorCtr="0" anchor="t" bIns="0" lIns="0" spcFirstLastPara="1" rIns="0" wrap="square" tIns="0">
            <a:noAutofit/>
          </a:bodyPr>
          <a:lstStyle>
            <a:lvl1pPr indent="-355600" lvl="0" marL="457200" marR="0" algn="l">
              <a:lnSpc>
                <a:spcPct val="150000"/>
              </a:lnSpc>
              <a:spcBef>
                <a:spcPts val="1000"/>
              </a:spcBef>
              <a:spcAft>
                <a:spcPts val="0"/>
              </a:spcAft>
              <a:buClr>
                <a:schemeClr val="accent1"/>
              </a:buClr>
              <a:buSzPts val="2000"/>
              <a:buFont typeface="Muli"/>
              <a:buAutoNum type="arabicPeriod"/>
              <a:defRPr b="1" i="0" sz="2000">
                <a:solidFill>
                  <a:schemeClr val="dk2"/>
                </a:solidFill>
                <a:latin typeface="Roboto"/>
                <a:ea typeface="Roboto"/>
                <a:cs typeface="Roboto"/>
                <a:sym typeface="Roboto"/>
              </a:defRPr>
            </a:lvl1pPr>
            <a:lvl2pPr indent="-354330" lvl="1" marL="914400" algn="l">
              <a:lnSpc>
                <a:spcPct val="133333"/>
              </a:lnSpc>
              <a:spcBef>
                <a:spcPts val="500"/>
              </a:spcBef>
              <a:spcAft>
                <a:spcPts val="0"/>
              </a:spcAft>
              <a:buSzPts val="1980"/>
              <a:buChar char="•"/>
              <a:defRPr/>
            </a:lvl2pPr>
            <a:lvl3pPr indent="-354330" lvl="2" marL="1371600" algn="l">
              <a:lnSpc>
                <a:spcPct val="133333"/>
              </a:lnSpc>
              <a:spcBef>
                <a:spcPts val="600"/>
              </a:spcBef>
              <a:spcAft>
                <a:spcPts val="0"/>
              </a:spcAft>
              <a:buSzPts val="1980"/>
              <a:buChar char="•"/>
              <a:defRPr/>
            </a:lvl3pPr>
            <a:lvl4pPr indent="-354330" lvl="3" marL="1828800" algn="l">
              <a:lnSpc>
                <a:spcPct val="133333"/>
              </a:lnSpc>
              <a:spcBef>
                <a:spcPts val="600"/>
              </a:spcBef>
              <a:spcAft>
                <a:spcPts val="0"/>
              </a:spcAft>
              <a:buSzPts val="1980"/>
              <a:buChar char="•"/>
              <a:defRPr/>
            </a:lvl4pPr>
            <a:lvl5pPr indent="-354329" lvl="4" marL="2286000" algn="l">
              <a:lnSpc>
                <a:spcPct val="133333"/>
              </a:lnSpc>
              <a:spcBef>
                <a:spcPts val="600"/>
              </a:spcBef>
              <a:spcAft>
                <a:spcPts val="0"/>
              </a:spcAft>
              <a:buSzPts val="198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7"/>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54" name="Google Shape;54;p7"/>
          <p:cNvPicPr preferRelativeResize="0"/>
          <p:nvPr/>
        </p:nvPicPr>
        <p:blipFill>
          <a:blip r:embed="rId3">
            <a:alphaModFix/>
          </a:blip>
          <a:stretch>
            <a:fillRect/>
          </a:stretch>
        </p:blipFill>
        <p:spPr>
          <a:xfrm>
            <a:off x="11156375" y="6531725"/>
            <a:ext cx="823450" cy="139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aker Slide">
  <p:cSld name="Speaker Slide">
    <p:bg>
      <p:bgPr>
        <a:solidFill>
          <a:srgbClr val="FFFFFF"/>
        </a:solidFill>
      </p:bgPr>
    </p:bg>
    <p:spTree>
      <p:nvGrpSpPr>
        <p:cNvPr id="55" name="Shape 55"/>
        <p:cNvGrpSpPr/>
        <p:nvPr/>
      </p:nvGrpSpPr>
      <p:grpSpPr>
        <a:xfrm>
          <a:off x="0" y="0"/>
          <a:ext cx="0" cy="0"/>
          <a:chOff x="0" y="0"/>
          <a:chExt cx="0" cy="0"/>
        </a:xfrm>
      </p:grpSpPr>
      <p:pic>
        <p:nvPicPr>
          <p:cNvPr id="56" name="Google Shape;56;p8"/>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57" name="Google Shape;57;p8"/>
          <p:cNvSpPr txBox="1"/>
          <p:nvPr>
            <p:ph type="title"/>
          </p:nvPr>
        </p:nvSpPr>
        <p:spPr>
          <a:xfrm>
            <a:off x="838200" y="365125"/>
            <a:ext cx="10515600" cy="779463"/>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3000"/>
              <a:buFont typeface="Mul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8" name="Google Shape;58;p8"/>
          <p:cNvPicPr preferRelativeResize="0"/>
          <p:nvPr/>
        </p:nvPicPr>
        <p:blipFill>
          <a:blip r:embed="rId3">
            <a:alphaModFix/>
          </a:blip>
          <a:stretch>
            <a:fillRect/>
          </a:stretch>
        </p:blipFill>
        <p:spPr>
          <a:xfrm>
            <a:off x="11156375" y="6531725"/>
            <a:ext cx="823450" cy="139250"/>
          </a:xfrm>
          <a:prstGeom prst="rect">
            <a:avLst/>
          </a:prstGeom>
          <a:noFill/>
          <a:ln>
            <a:noFill/>
          </a:ln>
        </p:spPr>
      </p:pic>
      <p:sp>
        <p:nvSpPr>
          <p:cNvPr id="59" name="Google Shape;59;p8"/>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Title + 1 Column">
    <p:spTree>
      <p:nvGrpSpPr>
        <p:cNvPr id="60" name="Shape 60"/>
        <p:cNvGrpSpPr/>
        <p:nvPr/>
      </p:nvGrpSpPr>
      <p:grpSpPr>
        <a:xfrm>
          <a:off x="0" y="0"/>
          <a:ext cx="0" cy="0"/>
          <a:chOff x="0" y="0"/>
          <a:chExt cx="0" cy="0"/>
        </a:xfrm>
      </p:grpSpPr>
      <p:pic>
        <p:nvPicPr>
          <p:cNvPr id="61" name="Google Shape;61;p9"/>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62" name="Google Shape;62;p9"/>
          <p:cNvSpPr txBox="1"/>
          <p:nvPr>
            <p:ph type="title"/>
          </p:nvPr>
        </p:nvSpPr>
        <p:spPr>
          <a:xfrm>
            <a:off x="838200" y="544406"/>
            <a:ext cx="10515600" cy="42145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3200"/>
              <a:buFont typeface="Muli"/>
              <a:buNone/>
              <a:defRPr sz="3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body"/>
          </p:nvPr>
        </p:nvSpPr>
        <p:spPr>
          <a:xfrm>
            <a:off x="838200" y="1651818"/>
            <a:ext cx="10515600" cy="4336232"/>
          </a:xfrm>
          <a:prstGeom prst="rect">
            <a:avLst/>
          </a:prstGeom>
          <a:noFill/>
          <a:ln>
            <a:noFill/>
          </a:ln>
        </p:spPr>
        <p:txBody>
          <a:bodyPr anchorCtr="0" anchor="t" bIns="0" lIns="0" spcFirstLastPara="1" rIns="0" wrap="square" tIns="0">
            <a:noAutofit/>
          </a:bodyPr>
          <a:lstStyle>
            <a:lvl1pPr indent="-396240" lvl="0" marL="457200" algn="l">
              <a:lnSpc>
                <a:spcPct val="100000"/>
              </a:lnSpc>
              <a:spcBef>
                <a:spcPts val="1000"/>
              </a:spcBef>
              <a:spcAft>
                <a:spcPts val="0"/>
              </a:spcAft>
              <a:buClr>
                <a:schemeClr val="accent1"/>
              </a:buClr>
              <a:buSzPts val="2640"/>
              <a:buFont typeface="Arial"/>
              <a:buChar char="•"/>
              <a:defRPr>
                <a:solidFill>
                  <a:schemeClr val="accent2"/>
                </a:solidFill>
              </a:defRPr>
            </a:lvl1pPr>
            <a:lvl2pPr indent="-368300" lvl="1" marL="914400" algn="l">
              <a:lnSpc>
                <a:spcPct val="120000"/>
              </a:lnSpc>
              <a:spcBef>
                <a:spcPts val="600"/>
              </a:spcBef>
              <a:spcAft>
                <a:spcPts val="0"/>
              </a:spcAft>
              <a:buClr>
                <a:schemeClr val="accent1"/>
              </a:buClr>
              <a:buSzPts val="2200"/>
              <a:buFont typeface="Arial"/>
              <a:buChar char="•"/>
              <a:defRPr>
                <a:solidFill>
                  <a:schemeClr val="accent2"/>
                </a:solidFill>
              </a:defRPr>
            </a:lvl2pPr>
            <a:lvl3pPr indent="-340360" lvl="2" marL="1371600" algn="l">
              <a:lnSpc>
                <a:spcPct val="150000"/>
              </a:lnSpc>
              <a:spcBef>
                <a:spcPts val="600"/>
              </a:spcBef>
              <a:spcAft>
                <a:spcPts val="0"/>
              </a:spcAft>
              <a:buClr>
                <a:schemeClr val="accent1"/>
              </a:buClr>
              <a:buSzPts val="1760"/>
              <a:buFont typeface="Arial"/>
              <a:buChar char="•"/>
              <a:defRPr>
                <a:solidFill>
                  <a:schemeClr val="accent2"/>
                </a:solidFill>
              </a:defRPr>
            </a:lvl3pPr>
            <a:lvl4pPr indent="-326389" lvl="3" marL="1828800" algn="l">
              <a:lnSpc>
                <a:spcPct val="171428"/>
              </a:lnSpc>
              <a:spcBef>
                <a:spcPts val="600"/>
              </a:spcBef>
              <a:spcAft>
                <a:spcPts val="0"/>
              </a:spcAft>
              <a:buClr>
                <a:schemeClr val="accent1"/>
              </a:buClr>
              <a:buSzPts val="1540"/>
              <a:buFont typeface="Arial"/>
              <a:buChar char="•"/>
              <a:defRPr>
                <a:solidFill>
                  <a:schemeClr val="accent2"/>
                </a:solidFill>
              </a:defRPr>
            </a:lvl4pPr>
            <a:lvl5pPr indent="-326389" lvl="4" marL="2286000" algn="l">
              <a:lnSpc>
                <a:spcPct val="171428"/>
              </a:lnSpc>
              <a:spcBef>
                <a:spcPts val="600"/>
              </a:spcBef>
              <a:spcAft>
                <a:spcPts val="0"/>
              </a:spcAft>
              <a:buClr>
                <a:schemeClr val="accent1"/>
              </a:buClr>
              <a:buSzPts val="1540"/>
              <a:buFont typeface="Arial"/>
              <a:buChar char="•"/>
              <a:defRPr>
                <a:solidFill>
                  <a:schemeClr val="accent2"/>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9"/>
          <p:cNvSpPr txBox="1"/>
          <p:nvPr>
            <p:ph idx="12" type="sldNum"/>
          </p:nvPr>
        </p:nvSpPr>
        <p:spPr>
          <a:xfrm>
            <a:off x="10427742" y="6518581"/>
            <a:ext cx="538200" cy="1896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65" name="Google Shape;65;p9"/>
          <p:cNvPicPr preferRelativeResize="0"/>
          <p:nvPr/>
        </p:nvPicPr>
        <p:blipFill>
          <a:blip r:embed="rId3">
            <a:alphaModFix/>
          </a:blip>
          <a:stretch>
            <a:fillRect/>
          </a:stretch>
        </p:blipFill>
        <p:spPr>
          <a:xfrm>
            <a:off x="11156375" y="6531725"/>
            <a:ext cx="823450" cy="1392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
  <p:cSld name="Title + 2 Column">
    <p:bg>
      <p:bgPr>
        <a:solidFill>
          <a:srgbClr val="FFFFFF"/>
        </a:solidFill>
      </p:bgPr>
    </p:bg>
    <p:spTree>
      <p:nvGrpSpPr>
        <p:cNvPr id="66" name="Shape 66"/>
        <p:cNvGrpSpPr/>
        <p:nvPr/>
      </p:nvGrpSpPr>
      <p:grpSpPr>
        <a:xfrm>
          <a:off x="0" y="0"/>
          <a:ext cx="0" cy="0"/>
          <a:chOff x="0" y="0"/>
          <a:chExt cx="0" cy="0"/>
        </a:xfrm>
      </p:grpSpPr>
      <p:pic>
        <p:nvPicPr>
          <p:cNvPr id="67" name="Google Shape;67;p10"/>
          <p:cNvPicPr preferRelativeResize="0"/>
          <p:nvPr/>
        </p:nvPicPr>
        <p:blipFill>
          <a:blip r:embed="rId2">
            <a:alphaModFix/>
          </a:blip>
          <a:stretch>
            <a:fillRect/>
          </a:stretch>
        </p:blipFill>
        <p:spPr>
          <a:xfrm>
            <a:off x="5554225" y="6325965"/>
            <a:ext cx="6637775" cy="532035"/>
          </a:xfrm>
          <a:prstGeom prst="rect">
            <a:avLst/>
          </a:prstGeom>
          <a:noFill/>
          <a:ln>
            <a:noFill/>
          </a:ln>
        </p:spPr>
      </p:pic>
      <p:sp>
        <p:nvSpPr>
          <p:cNvPr id="68" name="Google Shape;68;p10"/>
          <p:cNvSpPr txBox="1"/>
          <p:nvPr>
            <p:ph type="title"/>
          </p:nvPr>
        </p:nvSpPr>
        <p:spPr>
          <a:xfrm>
            <a:off x="838200" y="544406"/>
            <a:ext cx="10515600" cy="42145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3200"/>
              <a:buFont typeface="Muli"/>
              <a:buNone/>
              <a:defRPr sz="3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txBox="1"/>
          <p:nvPr>
            <p:ph idx="1" type="body"/>
          </p:nvPr>
        </p:nvSpPr>
        <p:spPr>
          <a:xfrm>
            <a:off x="6527803" y="1651818"/>
            <a:ext cx="4825996" cy="4336232"/>
          </a:xfrm>
          <a:prstGeom prst="rect">
            <a:avLst/>
          </a:prstGeom>
          <a:noFill/>
          <a:ln>
            <a:noFill/>
          </a:ln>
        </p:spPr>
        <p:txBody>
          <a:bodyPr anchorCtr="0" anchor="t" bIns="0" lIns="0" spcFirstLastPara="1" rIns="0" wrap="square" tIns="0">
            <a:noAutofit/>
          </a:bodyPr>
          <a:lstStyle>
            <a:lvl1pPr indent="-396240" lvl="0" marL="457200" algn="l">
              <a:lnSpc>
                <a:spcPct val="100000"/>
              </a:lnSpc>
              <a:spcBef>
                <a:spcPts val="1000"/>
              </a:spcBef>
              <a:spcAft>
                <a:spcPts val="0"/>
              </a:spcAft>
              <a:buClr>
                <a:schemeClr val="accent1"/>
              </a:buClr>
              <a:buSzPts val="2640"/>
              <a:buFont typeface="Arial"/>
              <a:buChar char="•"/>
              <a:defRPr>
                <a:solidFill>
                  <a:schemeClr val="accent2"/>
                </a:solidFill>
              </a:defRPr>
            </a:lvl1pPr>
            <a:lvl2pPr indent="-368300" lvl="1" marL="914400" algn="l">
              <a:lnSpc>
                <a:spcPct val="120000"/>
              </a:lnSpc>
              <a:spcBef>
                <a:spcPts val="600"/>
              </a:spcBef>
              <a:spcAft>
                <a:spcPts val="0"/>
              </a:spcAft>
              <a:buClr>
                <a:schemeClr val="accent1"/>
              </a:buClr>
              <a:buSzPts val="2200"/>
              <a:buFont typeface="Arial"/>
              <a:buChar char="•"/>
              <a:defRPr>
                <a:solidFill>
                  <a:schemeClr val="accent2"/>
                </a:solidFill>
              </a:defRPr>
            </a:lvl2pPr>
            <a:lvl3pPr indent="-340360" lvl="2" marL="1371600" algn="l">
              <a:lnSpc>
                <a:spcPct val="150000"/>
              </a:lnSpc>
              <a:spcBef>
                <a:spcPts val="600"/>
              </a:spcBef>
              <a:spcAft>
                <a:spcPts val="0"/>
              </a:spcAft>
              <a:buClr>
                <a:schemeClr val="accent1"/>
              </a:buClr>
              <a:buSzPts val="1760"/>
              <a:buFont typeface="Arial"/>
              <a:buChar char="•"/>
              <a:defRPr>
                <a:solidFill>
                  <a:schemeClr val="accent2"/>
                </a:solidFill>
              </a:defRPr>
            </a:lvl3pPr>
            <a:lvl4pPr indent="-326389" lvl="3" marL="1828800" algn="l">
              <a:lnSpc>
                <a:spcPct val="171428"/>
              </a:lnSpc>
              <a:spcBef>
                <a:spcPts val="600"/>
              </a:spcBef>
              <a:spcAft>
                <a:spcPts val="0"/>
              </a:spcAft>
              <a:buClr>
                <a:schemeClr val="accent1"/>
              </a:buClr>
              <a:buSzPts val="1540"/>
              <a:buFont typeface="Arial"/>
              <a:buChar char="•"/>
              <a:defRPr>
                <a:solidFill>
                  <a:schemeClr val="accent2"/>
                </a:solidFill>
              </a:defRPr>
            </a:lvl4pPr>
            <a:lvl5pPr indent="-326389" lvl="4" marL="2286000" algn="l">
              <a:lnSpc>
                <a:spcPct val="171428"/>
              </a:lnSpc>
              <a:spcBef>
                <a:spcPts val="600"/>
              </a:spcBef>
              <a:spcAft>
                <a:spcPts val="0"/>
              </a:spcAft>
              <a:buClr>
                <a:schemeClr val="accent1"/>
              </a:buClr>
              <a:buSzPts val="1540"/>
              <a:buFont typeface="Arial"/>
              <a:buChar char="•"/>
              <a:defRPr>
                <a:solidFill>
                  <a:schemeClr val="accent2"/>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0"/>
          <p:cNvSpPr txBox="1"/>
          <p:nvPr>
            <p:ph idx="2" type="body"/>
          </p:nvPr>
        </p:nvSpPr>
        <p:spPr>
          <a:xfrm>
            <a:off x="838200" y="1651818"/>
            <a:ext cx="4825995" cy="4336232"/>
          </a:xfrm>
          <a:prstGeom prst="rect">
            <a:avLst/>
          </a:prstGeom>
          <a:noFill/>
          <a:ln>
            <a:noFill/>
          </a:ln>
        </p:spPr>
        <p:txBody>
          <a:bodyPr anchorCtr="0" anchor="t" bIns="0" lIns="0" spcFirstLastPara="1" rIns="0" wrap="square" tIns="0">
            <a:noAutofit/>
          </a:bodyPr>
          <a:lstStyle>
            <a:lvl1pPr indent="-396240" lvl="0" marL="457200" algn="l">
              <a:lnSpc>
                <a:spcPct val="100000"/>
              </a:lnSpc>
              <a:spcBef>
                <a:spcPts val="1000"/>
              </a:spcBef>
              <a:spcAft>
                <a:spcPts val="0"/>
              </a:spcAft>
              <a:buClr>
                <a:schemeClr val="accent1"/>
              </a:buClr>
              <a:buSzPts val="2640"/>
              <a:buFont typeface="Arial"/>
              <a:buChar char="•"/>
              <a:defRPr>
                <a:solidFill>
                  <a:schemeClr val="accent2"/>
                </a:solidFill>
              </a:defRPr>
            </a:lvl1pPr>
            <a:lvl2pPr indent="-368300" lvl="1" marL="914400" algn="l">
              <a:lnSpc>
                <a:spcPct val="120000"/>
              </a:lnSpc>
              <a:spcBef>
                <a:spcPts val="600"/>
              </a:spcBef>
              <a:spcAft>
                <a:spcPts val="0"/>
              </a:spcAft>
              <a:buClr>
                <a:schemeClr val="accent1"/>
              </a:buClr>
              <a:buSzPts val="2200"/>
              <a:buFont typeface="Arial"/>
              <a:buChar char="•"/>
              <a:defRPr>
                <a:solidFill>
                  <a:schemeClr val="accent2"/>
                </a:solidFill>
              </a:defRPr>
            </a:lvl2pPr>
            <a:lvl3pPr indent="-340360" lvl="2" marL="1371600" algn="l">
              <a:lnSpc>
                <a:spcPct val="150000"/>
              </a:lnSpc>
              <a:spcBef>
                <a:spcPts val="600"/>
              </a:spcBef>
              <a:spcAft>
                <a:spcPts val="0"/>
              </a:spcAft>
              <a:buClr>
                <a:schemeClr val="accent1"/>
              </a:buClr>
              <a:buSzPts val="1760"/>
              <a:buFont typeface="Arial"/>
              <a:buChar char="•"/>
              <a:defRPr>
                <a:solidFill>
                  <a:schemeClr val="accent2"/>
                </a:solidFill>
              </a:defRPr>
            </a:lvl3pPr>
            <a:lvl4pPr indent="-326389" lvl="3" marL="1828800" algn="l">
              <a:lnSpc>
                <a:spcPct val="171428"/>
              </a:lnSpc>
              <a:spcBef>
                <a:spcPts val="600"/>
              </a:spcBef>
              <a:spcAft>
                <a:spcPts val="0"/>
              </a:spcAft>
              <a:buClr>
                <a:schemeClr val="accent1"/>
              </a:buClr>
              <a:buSzPts val="1540"/>
              <a:buFont typeface="Arial"/>
              <a:buChar char="•"/>
              <a:defRPr>
                <a:solidFill>
                  <a:schemeClr val="accent2"/>
                </a:solidFill>
              </a:defRPr>
            </a:lvl4pPr>
            <a:lvl5pPr indent="-326389" lvl="4" marL="2286000" algn="l">
              <a:lnSpc>
                <a:spcPct val="171428"/>
              </a:lnSpc>
              <a:spcBef>
                <a:spcPts val="600"/>
              </a:spcBef>
              <a:spcAft>
                <a:spcPts val="0"/>
              </a:spcAft>
              <a:buClr>
                <a:schemeClr val="accent1"/>
              </a:buClr>
              <a:buSzPts val="1540"/>
              <a:buFont typeface="Arial"/>
              <a:buChar char="•"/>
              <a:defRPr>
                <a:solidFill>
                  <a:schemeClr val="accent2"/>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0"/>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72" name="Google Shape;72;p10"/>
          <p:cNvPicPr preferRelativeResize="0"/>
          <p:nvPr/>
        </p:nvPicPr>
        <p:blipFill>
          <a:blip r:embed="rId3">
            <a:alphaModFix/>
          </a:blip>
          <a:stretch>
            <a:fillRect/>
          </a:stretch>
        </p:blipFill>
        <p:spPr>
          <a:xfrm>
            <a:off x="11156375" y="6531725"/>
            <a:ext cx="823450" cy="1392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8.xml"/><Relationship Id="rId11" Type="http://schemas.openxmlformats.org/officeDocument/2006/relationships/slideLayout" Target="../slideLayouts/slideLayout29.xml"/><Relationship Id="rId22" Type="http://schemas.openxmlformats.org/officeDocument/2006/relationships/theme" Target="../theme/theme3.xml"/><Relationship Id="rId10" Type="http://schemas.openxmlformats.org/officeDocument/2006/relationships/slideLayout" Target="../slideLayouts/slideLayout28.xml"/><Relationship Id="rId21" Type="http://schemas.openxmlformats.org/officeDocument/2006/relationships/slideLayout" Target="../slideLayouts/slideLayout39.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14.pn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5" Type="http://schemas.openxmlformats.org/officeDocument/2006/relationships/slideLayout" Target="../slideLayouts/slideLayout23.xml"/><Relationship Id="rId19" Type="http://schemas.openxmlformats.org/officeDocument/2006/relationships/slideLayout" Target="../slideLayouts/slideLayout37.xml"/><Relationship Id="rId6" Type="http://schemas.openxmlformats.org/officeDocument/2006/relationships/slideLayout" Target="../slideLayouts/slideLayout24.xml"/><Relationship Id="rId18" Type="http://schemas.openxmlformats.org/officeDocument/2006/relationships/slideLayout" Target="../slideLayouts/slideLayout36.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779463"/>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2"/>
              </a:buClr>
              <a:buSzPts val="3000"/>
              <a:buFont typeface="Muli"/>
              <a:buNone/>
              <a:defRPr b="0" i="0" sz="3000" u="none" cap="none" strike="noStrike">
                <a:solidFill>
                  <a:schemeClr val="dk2"/>
                </a:solidFill>
                <a:latin typeface="Muli"/>
                <a:ea typeface="Muli"/>
                <a:cs typeface="Muli"/>
                <a:sym typeface="Mul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509713"/>
            <a:ext cx="10515600" cy="4351338"/>
          </a:xfrm>
          <a:prstGeom prst="rect">
            <a:avLst/>
          </a:prstGeom>
          <a:noFill/>
          <a:ln>
            <a:noFill/>
          </a:ln>
        </p:spPr>
        <p:txBody>
          <a:bodyPr anchorCtr="0" anchor="t" bIns="0" lIns="0" spcFirstLastPara="1" rIns="0" wrap="square" tIns="0">
            <a:noAutofit/>
          </a:bodyPr>
          <a:lstStyle>
            <a:lvl1pPr indent="-396240" lvl="0" marL="457200" marR="0" rtl="0" algn="l">
              <a:lnSpc>
                <a:spcPct val="100000"/>
              </a:lnSpc>
              <a:spcBef>
                <a:spcPts val="1000"/>
              </a:spcBef>
              <a:spcAft>
                <a:spcPts val="0"/>
              </a:spcAft>
              <a:buClr>
                <a:schemeClr val="accent3"/>
              </a:buClr>
              <a:buSzPts val="2640"/>
              <a:buFont typeface="Arial"/>
              <a:buChar char="•"/>
              <a:defRPr b="0" i="0" sz="2400" u="none" cap="none" strike="noStrike">
                <a:solidFill>
                  <a:schemeClr val="dk2"/>
                </a:solidFill>
                <a:latin typeface="Muli"/>
                <a:ea typeface="Muli"/>
                <a:cs typeface="Muli"/>
                <a:sym typeface="Muli"/>
              </a:defRPr>
            </a:lvl1pPr>
            <a:lvl2pPr indent="-368300" lvl="1" marL="914400" marR="0" rtl="0" algn="l">
              <a:lnSpc>
                <a:spcPct val="120000"/>
              </a:lnSpc>
              <a:spcBef>
                <a:spcPts val="600"/>
              </a:spcBef>
              <a:spcAft>
                <a:spcPts val="0"/>
              </a:spcAft>
              <a:buClr>
                <a:schemeClr val="accent3"/>
              </a:buClr>
              <a:buSzPts val="2200"/>
              <a:buFont typeface="Arial"/>
              <a:buChar char="•"/>
              <a:defRPr b="0" i="0" sz="2000" u="none" cap="none" strike="noStrike">
                <a:solidFill>
                  <a:schemeClr val="dk2"/>
                </a:solidFill>
                <a:latin typeface="Roboto Light"/>
                <a:ea typeface="Roboto Light"/>
                <a:cs typeface="Roboto Light"/>
                <a:sym typeface="Roboto Light"/>
              </a:defRPr>
            </a:lvl2pPr>
            <a:lvl3pPr indent="-340360" lvl="2" marL="1371600" marR="0" rtl="0" algn="l">
              <a:lnSpc>
                <a:spcPct val="150000"/>
              </a:lnSpc>
              <a:spcBef>
                <a:spcPts val="600"/>
              </a:spcBef>
              <a:spcAft>
                <a:spcPts val="0"/>
              </a:spcAft>
              <a:buClr>
                <a:schemeClr val="accent3"/>
              </a:buClr>
              <a:buSzPts val="1760"/>
              <a:buFont typeface="Arial"/>
              <a:buChar char="•"/>
              <a:defRPr b="0" i="0" sz="1600" u="none" cap="none" strike="noStrike">
                <a:solidFill>
                  <a:schemeClr val="dk2"/>
                </a:solidFill>
                <a:latin typeface="Roboto"/>
                <a:ea typeface="Roboto"/>
                <a:cs typeface="Roboto"/>
                <a:sym typeface="Roboto"/>
              </a:defRPr>
            </a:lvl3pPr>
            <a:lvl4pPr indent="-326389" lvl="3" marL="1828800" marR="0" rtl="0" algn="l">
              <a:lnSpc>
                <a:spcPct val="171428"/>
              </a:lnSpc>
              <a:spcBef>
                <a:spcPts val="600"/>
              </a:spcBef>
              <a:spcAft>
                <a:spcPts val="0"/>
              </a:spcAft>
              <a:buClr>
                <a:schemeClr val="accent3"/>
              </a:buClr>
              <a:buSzPts val="1540"/>
              <a:buFont typeface="Arial"/>
              <a:buChar char="•"/>
              <a:defRPr b="1" i="0" sz="1400" u="none" cap="none" strike="noStrike">
                <a:solidFill>
                  <a:schemeClr val="dk2"/>
                </a:solidFill>
                <a:latin typeface="Roboto"/>
                <a:ea typeface="Roboto"/>
                <a:cs typeface="Roboto"/>
                <a:sym typeface="Roboto"/>
              </a:defRPr>
            </a:lvl4pPr>
            <a:lvl5pPr indent="-326389" lvl="4" marL="2286000" marR="0" rtl="0" algn="l">
              <a:lnSpc>
                <a:spcPct val="171428"/>
              </a:lnSpc>
              <a:spcBef>
                <a:spcPts val="600"/>
              </a:spcBef>
              <a:spcAft>
                <a:spcPts val="0"/>
              </a:spcAft>
              <a:buClr>
                <a:schemeClr val="accent3"/>
              </a:buClr>
              <a:buSzPts val="1540"/>
              <a:buFont typeface="Arial"/>
              <a:buChar char="•"/>
              <a:defRPr b="0" i="0" sz="1400" u="none" cap="none" strike="noStrike">
                <a:solidFill>
                  <a:schemeClr val="dk2"/>
                </a:solidFill>
                <a:latin typeface="Roboto"/>
                <a:ea typeface="Roboto"/>
                <a:cs typeface="Roboto"/>
                <a:sym typeface="Roboto"/>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pic>
        <p:nvPicPr>
          <p:cNvPr id="12" name="Google Shape;12;p1"/>
          <p:cNvPicPr preferRelativeResize="0"/>
          <p:nvPr/>
        </p:nvPicPr>
        <p:blipFill>
          <a:blip r:embed="rId1">
            <a:alphaModFix/>
          </a:blip>
          <a:stretch>
            <a:fillRect/>
          </a:stretch>
        </p:blipFill>
        <p:spPr>
          <a:xfrm>
            <a:off x="11156375" y="6531725"/>
            <a:ext cx="823450" cy="139250"/>
          </a:xfrm>
          <a:prstGeom prst="rect">
            <a:avLst/>
          </a:prstGeom>
          <a:noFill/>
          <a:ln>
            <a:noFill/>
          </a:ln>
        </p:spPr>
      </p:pic>
      <p:sp>
        <p:nvSpPr>
          <p:cNvPr id="13" name="Google Shape;13;p1"/>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0" name="Shape 130"/>
        <p:cNvGrpSpPr/>
        <p:nvPr/>
      </p:nvGrpSpPr>
      <p:grpSpPr>
        <a:xfrm>
          <a:off x="0" y="0"/>
          <a:ext cx="0" cy="0"/>
          <a:chOff x="0" y="0"/>
          <a:chExt cx="0" cy="0"/>
        </a:xfrm>
      </p:grpSpPr>
      <p:sp>
        <p:nvSpPr>
          <p:cNvPr id="131" name="Google Shape;131;p21"/>
          <p:cNvSpPr txBox="1"/>
          <p:nvPr>
            <p:ph type="title"/>
          </p:nvPr>
        </p:nvSpPr>
        <p:spPr>
          <a:xfrm>
            <a:off x="838200" y="365125"/>
            <a:ext cx="10515600" cy="7794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2"/>
              </a:buClr>
              <a:buSzPts val="3000"/>
              <a:buFont typeface="Muli"/>
              <a:buNone/>
              <a:defRPr b="0" i="0" sz="3000" u="none" cap="none" strike="noStrike">
                <a:solidFill>
                  <a:schemeClr val="dk2"/>
                </a:solidFill>
                <a:latin typeface="Muli"/>
                <a:ea typeface="Muli"/>
                <a:cs typeface="Muli"/>
                <a:sym typeface="Mul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2" name="Google Shape;132;p21"/>
          <p:cNvSpPr txBox="1"/>
          <p:nvPr>
            <p:ph idx="1" type="body"/>
          </p:nvPr>
        </p:nvSpPr>
        <p:spPr>
          <a:xfrm>
            <a:off x="838200" y="1509713"/>
            <a:ext cx="10515600" cy="4351200"/>
          </a:xfrm>
          <a:prstGeom prst="rect">
            <a:avLst/>
          </a:prstGeom>
          <a:noFill/>
          <a:ln>
            <a:noFill/>
          </a:ln>
        </p:spPr>
        <p:txBody>
          <a:bodyPr anchorCtr="0" anchor="t" bIns="0" lIns="0" spcFirstLastPara="1" rIns="0" wrap="square" tIns="0">
            <a:noAutofit/>
          </a:bodyPr>
          <a:lstStyle>
            <a:lvl1pPr indent="-396240" lvl="0" marL="457200" marR="0" rtl="0" algn="l">
              <a:lnSpc>
                <a:spcPct val="100000"/>
              </a:lnSpc>
              <a:spcBef>
                <a:spcPts val="1000"/>
              </a:spcBef>
              <a:spcAft>
                <a:spcPts val="0"/>
              </a:spcAft>
              <a:buClr>
                <a:schemeClr val="accent3"/>
              </a:buClr>
              <a:buSzPts val="2640"/>
              <a:buFont typeface="Arial"/>
              <a:buChar char="•"/>
              <a:defRPr b="0" i="0" sz="2400" u="none" cap="none" strike="noStrike">
                <a:solidFill>
                  <a:schemeClr val="dk2"/>
                </a:solidFill>
                <a:latin typeface="Muli"/>
                <a:ea typeface="Muli"/>
                <a:cs typeface="Muli"/>
                <a:sym typeface="Muli"/>
              </a:defRPr>
            </a:lvl1pPr>
            <a:lvl2pPr indent="-368300" lvl="1" marL="914400" marR="0" rtl="0" algn="l">
              <a:lnSpc>
                <a:spcPct val="120000"/>
              </a:lnSpc>
              <a:spcBef>
                <a:spcPts val="600"/>
              </a:spcBef>
              <a:spcAft>
                <a:spcPts val="0"/>
              </a:spcAft>
              <a:buClr>
                <a:schemeClr val="accent3"/>
              </a:buClr>
              <a:buSzPts val="2200"/>
              <a:buFont typeface="Arial"/>
              <a:buChar char="•"/>
              <a:defRPr b="0" i="0" sz="2000" u="none" cap="none" strike="noStrike">
                <a:solidFill>
                  <a:schemeClr val="dk2"/>
                </a:solidFill>
                <a:latin typeface="Roboto Light"/>
                <a:ea typeface="Roboto Light"/>
                <a:cs typeface="Roboto Light"/>
                <a:sym typeface="Roboto Light"/>
              </a:defRPr>
            </a:lvl2pPr>
            <a:lvl3pPr indent="-340360" lvl="2" marL="1371600" marR="0" rtl="0" algn="l">
              <a:lnSpc>
                <a:spcPct val="150000"/>
              </a:lnSpc>
              <a:spcBef>
                <a:spcPts val="600"/>
              </a:spcBef>
              <a:spcAft>
                <a:spcPts val="0"/>
              </a:spcAft>
              <a:buClr>
                <a:schemeClr val="accent3"/>
              </a:buClr>
              <a:buSzPts val="1760"/>
              <a:buFont typeface="Arial"/>
              <a:buChar char="•"/>
              <a:defRPr b="0" i="0" sz="1600" u="none" cap="none" strike="noStrike">
                <a:solidFill>
                  <a:schemeClr val="dk2"/>
                </a:solidFill>
                <a:latin typeface="Roboto"/>
                <a:ea typeface="Roboto"/>
                <a:cs typeface="Roboto"/>
                <a:sym typeface="Roboto"/>
              </a:defRPr>
            </a:lvl3pPr>
            <a:lvl4pPr indent="-326389" lvl="3" marL="1828800" marR="0" rtl="0" algn="l">
              <a:lnSpc>
                <a:spcPct val="171428"/>
              </a:lnSpc>
              <a:spcBef>
                <a:spcPts val="600"/>
              </a:spcBef>
              <a:spcAft>
                <a:spcPts val="0"/>
              </a:spcAft>
              <a:buClr>
                <a:schemeClr val="accent3"/>
              </a:buClr>
              <a:buSzPts val="1540"/>
              <a:buFont typeface="Arial"/>
              <a:buChar char="•"/>
              <a:defRPr b="1" i="0" sz="1400" u="none" cap="none" strike="noStrike">
                <a:solidFill>
                  <a:schemeClr val="dk2"/>
                </a:solidFill>
                <a:latin typeface="Roboto"/>
                <a:ea typeface="Roboto"/>
                <a:cs typeface="Roboto"/>
                <a:sym typeface="Roboto"/>
              </a:defRPr>
            </a:lvl4pPr>
            <a:lvl5pPr indent="-326389" lvl="4" marL="2286000" marR="0" rtl="0" algn="l">
              <a:lnSpc>
                <a:spcPct val="171428"/>
              </a:lnSpc>
              <a:spcBef>
                <a:spcPts val="600"/>
              </a:spcBef>
              <a:spcAft>
                <a:spcPts val="0"/>
              </a:spcAft>
              <a:buClr>
                <a:schemeClr val="accent3"/>
              </a:buClr>
              <a:buSzPts val="1540"/>
              <a:buFont typeface="Arial"/>
              <a:buChar char="•"/>
              <a:defRPr b="0" i="0" sz="1400" u="none" cap="none" strike="noStrike">
                <a:solidFill>
                  <a:schemeClr val="dk2"/>
                </a:solidFill>
                <a:latin typeface="Roboto"/>
                <a:ea typeface="Roboto"/>
                <a:cs typeface="Roboto"/>
                <a:sym typeface="Roboto"/>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pic>
        <p:nvPicPr>
          <p:cNvPr id="133" name="Google Shape;133;p21"/>
          <p:cNvPicPr preferRelativeResize="0"/>
          <p:nvPr/>
        </p:nvPicPr>
        <p:blipFill>
          <a:blip r:embed="rId1">
            <a:alphaModFix/>
          </a:blip>
          <a:stretch>
            <a:fillRect/>
          </a:stretch>
        </p:blipFill>
        <p:spPr>
          <a:xfrm>
            <a:off x="11156375" y="6531725"/>
            <a:ext cx="823450" cy="139250"/>
          </a:xfrm>
          <a:prstGeom prst="rect">
            <a:avLst/>
          </a:prstGeom>
          <a:noFill/>
          <a:ln>
            <a:noFill/>
          </a:ln>
        </p:spPr>
      </p:pic>
      <p:sp>
        <p:nvSpPr>
          <p:cNvPr id="134" name="Google Shape;134;p21"/>
          <p:cNvSpPr txBox="1"/>
          <p:nvPr>
            <p:ph idx="12" type="sldNum"/>
          </p:nvPr>
        </p:nvSpPr>
        <p:spPr>
          <a:xfrm>
            <a:off x="10427750" y="6531727"/>
            <a:ext cx="538200" cy="139200"/>
          </a:xfrm>
          <a:prstGeom prst="rect">
            <a:avLst/>
          </a:prstGeom>
          <a:noFill/>
          <a:ln>
            <a:noFill/>
          </a:ln>
        </p:spPr>
        <p:txBody>
          <a:bodyPr anchorCtr="0" anchor="t" bIns="0" lIns="0" spcFirstLastPara="1" rIns="0" wrap="square" tIns="0">
            <a:noAutofit/>
          </a:bodyPr>
          <a:lstStyle>
            <a:lvl1pPr indent="0" lvl="0" marL="0" rtl="0" algn="r">
              <a:spcBef>
                <a:spcPts val="0"/>
              </a:spcBef>
              <a:buNone/>
              <a:defRPr sz="900">
                <a:solidFill>
                  <a:schemeClr val="dk2"/>
                </a:solidFill>
                <a:latin typeface="Roboto"/>
                <a:ea typeface="Roboto"/>
                <a:cs typeface="Roboto"/>
                <a:sym typeface="Roboto"/>
              </a:defRPr>
            </a:lvl1pPr>
            <a:lvl2pPr indent="0" lvl="1" marL="0" rtl="0" algn="r">
              <a:spcBef>
                <a:spcPts val="0"/>
              </a:spcBef>
              <a:buNone/>
              <a:defRPr sz="900">
                <a:solidFill>
                  <a:schemeClr val="dk2"/>
                </a:solidFill>
                <a:latin typeface="Roboto"/>
                <a:ea typeface="Roboto"/>
                <a:cs typeface="Roboto"/>
                <a:sym typeface="Roboto"/>
              </a:defRPr>
            </a:lvl2pPr>
            <a:lvl3pPr indent="0" lvl="2" marL="0" rtl="0" algn="r">
              <a:spcBef>
                <a:spcPts val="0"/>
              </a:spcBef>
              <a:buNone/>
              <a:defRPr sz="900">
                <a:solidFill>
                  <a:schemeClr val="dk2"/>
                </a:solidFill>
                <a:latin typeface="Roboto"/>
                <a:ea typeface="Roboto"/>
                <a:cs typeface="Roboto"/>
                <a:sym typeface="Roboto"/>
              </a:defRPr>
            </a:lvl3pPr>
            <a:lvl4pPr indent="0" lvl="3" marL="0" rtl="0" algn="r">
              <a:spcBef>
                <a:spcPts val="0"/>
              </a:spcBef>
              <a:buNone/>
              <a:defRPr sz="900">
                <a:solidFill>
                  <a:schemeClr val="dk2"/>
                </a:solidFill>
                <a:latin typeface="Roboto"/>
                <a:ea typeface="Roboto"/>
                <a:cs typeface="Roboto"/>
                <a:sym typeface="Roboto"/>
              </a:defRPr>
            </a:lvl4pPr>
            <a:lvl5pPr indent="0" lvl="4" marL="0" rtl="0" algn="r">
              <a:spcBef>
                <a:spcPts val="0"/>
              </a:spcBef>
              <a:buNone/>
              <a:defRPr sz="900">
                <a:solidFill>
                  <a:schemeClr val="dk2"/>
                </a:solidFill>
                <a:latin typeface="Roboto"/>
                <a:ea typeface="Roboto"/>
                <a:cs typeface="Roboto"/>
                <a:sym typeface="Roboto"/>
              </a:defRPr>
            </a:lvl5pPr>
            <a:lvl6pPr indent="0" lvl="5" marL="0" rtl="0" algn="r">
              <a:spcBef>
                <a:spcPts val="0"/>
              </a:spcBef>
              <a:buNone/>
              <a:defRPr sz="900">
                <a:solidFill>
                  <a:schemeClr val="dk2"/>
                </a:solidFill>
                <a:latin typeface="Roboto"/>
                <a:ea typeface="Roboto"/>
                <a:cs typeface="Roboto"/>
                <a:sym typeface="Roboto"/>
              </a:defRPr>
            </a:lvl6pPr>
            <a:lvl7pPr indent="0" lvl="6" marL="0" rtl="0" algn="r">
              <a:spcBef>
                <a:spcPts val="0"/>
              </a:spcBef>
              <a:buNone/>
              <a:defRPr sz="900">
                <a:solidFill>
                  <a:schemeClr val="dk2"/>
                </a:solidFill>
                <a:latin typeface="Roboto"/>
                <a:ea typeface="Roboto"/>
                <a:cs typeface="Roboto"/>
                <a:sym typeface="Roboto"/>
              </a:defRPr>
            </a:lvl7pPr>
            <a:lvl8pPr indent="0" lvl="7" marL="0" rtl="0" algn="r">
              <a:spcBef>
                <a:spcPts val="0"/>
              </a:spcBef>
              <a:buNone/>
              <a:defRPr sz="900">
                <a:solidFill>
                  <a:schemeClr val="dk2"/>
                </a:solidFill>
                <a:latin typeface="Roboto"/>
                <a:ea typeface="Roboto"/>
                <a:cs typeface="Roboto"/>
                <a:sym typeface="Roboto"/>
              </a:defRPr>
            </a:lvl8pPr>
            <a:lvl9pPr indent="0" lvl="8" marL="0" rtl="0" algn="r">
              <a:spcBef>
                <a:spcPts val="0"/>
              </a:spcBef>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s://www.energy.gov/ceser/cybersecurity-capability-maturity-model-c2m2" TargetMode="External"/><Relationship Id="rId4" Type="http://schemas.openxmlformats.org/officeDocument/2006/relationships/hyperlink" Target="https://www.nist.gov/cyberframewor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2"/>
          <p:cNvSpPr txBox="1"/>
          <p:nvPr>
            <p:ph idx="2" type="subTitle"/>
          </p:nvPr>
        </p:nvSpPr>
        <p:spPr>
          <a:xfrm>
            <a:off x="1185475" y="5064425"/>
            <a:ext cx="6739800" cy="527100"/>
          </a:xfrm>
          <a:prstGeom prst="rect">
            <a:avLst/>
          </a:prstGeom>
        </p:spPr>
        <p:txBody>
          <a:bodyPr anchorCtr="0" anchor="t" bIns="0" lIns="0" spcFirstLastPara="1" rIns="0" wrap="square" tIns="0">
            <a:noAutofit/>
          </a:bodyPr>
          <a:lstStyle/>
          <a:p>
            <a:pPr indent="0" lvl="0" marL="0" rtl="0" algn="l">
              <a:spcBef>
                <a:spcPts val="1000"/>
              </a:spcBef>
              <a:spcAft>
                <a:spcPts val="600"/>
              </a:spcAft>
              <a:buNone/>
            </a:pPr>
            <a:r>
              <a:rPr lang="en-US"/>
              <a:t>[Team name]</a:t>
            </a:r>
            <a:endParaRPr/>
          </a:p>
        </p:txBody>
      </p:sp>
      <p:sp>
        <p:nvSpPr>
          <p:cNvPr id="261" name="Google Shape;261;p42"/>
          <p:cNvSpPr txBox="1"/>
          <p:nvPr>
            <p:ph type="title"/>
          </p:nvPr>
        </p:nvSpPr>
        <p:spPr>
          <a:xfrm>
            <a:off x="776175" y="2030000"/>
            <a:ext cx="8723100" cy="2090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2022 Planning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1"/>
          <p:cNvSpPr txBox="1"/>
          <p:nvPr>
            <p:ph type="title"/>
          </p:nvPr>
        </p:nvSpPr>
        <p:spPr>
          <a:xfrm>
            <a:off x="838200" y="544406"/>
            <a:ext cx="10515600" cy="42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2021 Key Learnings </a:t>
            </a:r>
            <a:endParaRPr/>
          </a:p>
        </p:txBody>
      </p:sp>
      <p:sp>
        <p:nvSpPr>
          <p:cNvPr id="331" name="Google Shape;331;p51"/>
          <p:cNvSpPr txBox="1"/>
          <p:nvPr>
            <p:ph idx="1" type="body"/>
          </p:nvPr>
        </p:nvSpPr>
        <p:spPr>
          <a:xfrm>
            <a:off x="838200" y="1651818"/>
            <a:ext cx="10515600" cy="4336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a:solidFill>
                  <a:srgbClr val="829099"/>
                </a:solidFill>
              </a:rPr>
              <a:t>What worked? </a:t>
            </a:r>
            <a:endParaRPr>
              <a:solidFill>
                <a:srgbClr val="829099"/>
              </a:solidFill>
            </a:endParaRPr>
          </a:p>
          <a:p>
            <a:pPr indent="0" lvl="0" marL="0" rtl="0" algn="l">
              <a:spcBef>
                <a:spcPts val="1000"/>
              </a:spcBef>
              <a:spcAft>
                <a:spcPts val="0"/>
              </a:spcAft>
              <a:buNone/>
            </a:pPr>
            <a:r>
              <a:rPr lang="en-US">
                <a:solidFill>
                  <a:srgbClr val="829099"/>
                </a:solidFill>
              </a:rPr>
              <a:t>What didn’t?</a:t>
            </a:r>
            <a:endParaRPr>
              <a:solidFill>
                <a:srgbClr val="829099"/>
              </a:solidFill>
            </a:endParaRPr>
          </a:p>
          <a:p>
            <a:pPr indent="0" lvl="0" marL="0" rtl="0" algn="l">
              <a:spcBef>
                <a:spcPts val="1000"/>
              </a:spcBef>
              <a:spcAft>
                <a:spcPts val="600"/>
              </a:spcAft>
              <a:buNone/>
            </a:pPr>
            <a:r>
              <a:t/>
            </a:r>
            <a:endParaRPr/>
          </a:p>
        </p:txBody>
      </p:sp>
      <p:sp>
        <p:nvSpPr>
          <p:cNvPr id="332" name="Google Shape;332;p51"/>
          <p:cNvSpPr txBox="1"/>
          <p:nvPr>
            <p:ph idx="12" type="sldNum"/>
          </p:nvPr>
        </p:nvSpPr>
        <p:spPr>
          <a:xfrm>
            <a:off x="10427742" y="6518581"/>
            <a:ext cx="5382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2"/>
          <p:cNvSpPr txBox="1"/>
          <p:nvPr>
            <p:ph type="title"/>
          </p:nvPr>
        </p:nvSpPr>
        <p:spPr>
          <a:xfrm>
            <a:off x="838200" y="544406"/>
            <a:ext cx="10515600" cy="42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Ransomware Preparedness Evaluation</a:t>
            </a:r>
            <a:endParaRPr/>
          </a:p>
        </p:txBody>
      </p:sp>
      <p:sp>
        <p:nvSpPr>
          <p:cNvPr id="339" name="Google Shape;339;p52"/>
          <p:cNvSpPr txBox="1"/>
          <p:nvPr>
            <p:ph idx="1" type="body"/>
          </p:nvPr>
        </p:nvSpPr>
        <p:spPr>
          <a:xfrm>
            <a:off x="838200" y="1651818"/>
            <a:ext cx="10515600" cy="4336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a:solidFill>
                  <a:srgbClr val="829099"/>
                </a:solidFill>
              </a:rPr>
              <a:t>What is your level of ransomware preparedness?</a:t>
            </a:r>
            <a:endParaRPr>
              <a:solidFill>
                <a:srgbClr val="829099"/>
              </a:solidFill>
            </a:endParaRPr>
          </a:p>
          <a:p>
            <a:pPr indent="-396240" lvl="0" marL="457200" rtl="0" algn="l">
              <a:spcBef>
                <a:spcPts val="1000"/>
              </a:spcBef>
              <a:spcAft>
                <a:spcPts val="0"/>
              </a:spcAft>
              <a:buClr>
                <a:srgbClr val="829099"/>
              </a:buClr>
              <a:buSzPts val="2640"/>
              <a:buChar char="•"/>
            </a:pPr>
            <a:r>
              <a:rPr lang="en-US">
                <a:solidFill>
                  <a:srgbClr val="829099"/>
                </a:solidFill>
              </a:rPr>
              <a:t>Do you have regular offline backups?</a:t>
            </a:r>
            <a:endParaRPr>
              <a:solidFill>
                <a:srgbClr val="829099"/>
              </a:solidFill>
            </a:endParaRPr>
          </a:p>
          <a:p>
            <a:pPr indent="-396240" lvl="0" marL="457200" rtl="0" algn="l">
              <a:spcBef>
                <a:spcPts val="0"/>
              </a:spcBef>
              <a:spcAft>
                <a:spcPts val="0"/>
              </a:spcAft>
              <a:buClr>
                <a:srgbClr val="829099"/>
              </a:buClr>
              <a:buSzPts val="2640"/>
              <a:buChar char="•"/>
            </a:pPr>
            <a:r>
              <a:rPr lang="en-US">
                <a:solidFill>
                  <a:srgbClr val="829099"/>
                </a:solidFill>
              </a:rPr>
              <a:t>Are your backups regularly tested/reviewed?</a:t>
            </a:r>
            <a:endParaRPr>
              <a:solidFill>
                <a:srgbClr val="829099"/>
              </a:solidFill>
            </a:endParaRPr>
          </a:p>
          <a:p>
            <a:pPr indent="-396240" lvl="0" marL="457200" rtl="0" algn="l">
              <a:spcBef>
                <a:spcPts val="0"/>
              </a:spcBef>
              <a:spcAft>
                <a:spcPts val="0"/>
              </a:spcAft>
              <a:buClr>
                <a:srgbClr val="829099"/>
              </a:buClr>
              <a:buSzPts val="2640"/>
              <a:buChar char="•"/>
            </a:pPr>
            <a:r>
              <a:rPr lang="en-US">
                <a:solidFill>
                  <a:srgbClr val="829099"/>
                </a:solidFill>
              </a:rPr>
              <a:t>How timely are your patches?</a:t>
            </a:r>
            <a:endParaRPr>
              <a:solidFill>
                <a:srgbClr val="829099"/>
              </a:solidFill>
            </a:endParaRPr>
          </a:p>
          <a:p>
            <a:pPr indent="-396240" lvl="0" marL="457200" rtl="0" algn="l">
              <a:spcBef>
                <a:spcPts val="0"/>
              </a:spcBef>
              <a:spcAft>
                <a:spcPts val="0"/>
              </a:spcAft>
              <a:buClr>
                <a:srgbClr val="829099"/>
              </a:buClr>
              <a:buSzPts val="2640"/>
              <a:buChar char="•"/>
            </a:pPr>
            <a:r>
              <a:rPr lang="en-US">
                <a:solidFill>
                  <a:srgbClr val="829099"/>
                </a:solidFill>
              </a:rPr>
              <a:t>What identity and access management controls are in place? Are they effective against ransomware attacks?</a:t>
            </a:r>
            <a:endParaRPr>
              <a:solidFill>
                <a:srgbClr val="829099"/>
              </a:solidFill>
            </a:endParaRPr>
          </a:p>
          <a:p>
            <a:pPr indent="-396240" lvl="0" marL="457200" rtl="0" algn="l">
              <a:spcBef>
                <a:spcPts val="0"/>
              </a:spcBef>
              <a:spcAft>
                <a:spcPts val="0"/>
              </a:spcAft>
              <a:buClr>
                <a:srgbClr val="829099"/>
              </a:buClr>
              <a:buSzPts val="2640"/>
              <a:buChar char="•"/>
            </a:pPr>
            <a:r>
              <a:rPr lang="en-US">
                <a:solidFill>
                  <a:srgbClr val="829099"/>
                </a:solidFill>
              </a:rPr>
              <a:t>Do you have a ransomware incident response plan? Is it available offline?</a:t>
            </a:r>
            <a:endParaRPr>
              <a:solidFill>
                <a:srgbClr val="829099"/>
              </a:solidFill>
            </a:endParaRPr>
          </a:p>
          <a:p>
            <a:pPr indent="-396240" lvl="0" marL="457200" rtl="0" algn="l">
              <a:spcBef>
                <a:spcPts val="0"/>
              </a:spcBef>
              <a:spcAft>
                <a:spcPts val="0"/>
              </a:spcAft>
              <a:buClr>
                <a:srgbClr val="829099"/>
              </a:buClr>
              <a:buSzPts val="2640"/>
              <a:buChar char="•"/>
            </a:pPr>
            <a:r>
              <a:rPr lang="en-US">
                <a:solidFill>
                  <a:srgbClr val="829099"/>
                </a:solidFill>
              </a:rPr>
              <a:t>Do you have cyber insurance? If so, what does it cover (ransom payment, recovery, etc)?</a:t>
            </a:r>
            <a:endParaRPr>
              <a:solidFill>
                <a:srgbClr val="829099"/>
              </a:solidFill>
            </a:endParaRPr>
          </a:p>
        </p:txBody>
      </p:sp>
      <p:sp>
        <p:nvSpPr>
          <p:cNvPr id="340" name="Google Shape;340;p52"/>
          <p:cNvSpPr txBox="1"/>
          <p:nvPr>
            <p:ph idx="12" type="sldNum"/>
          </p:nvPr>
        </p:nvSpPr>
        <p:spPr>
          <a:xfrm>
            <a:off x="10427742" y="6518581"/>
            <a:ext cx="5382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3"/>
          <p:cNvSpPr txBox="1"/>
          <p:nvPr>
            <p:ph type="title"/>
          </p:nvPr>
        </p:nvSpPr>
        <p:spPr>
          <a:xfrm>
            <a:off x="838200" y="544406"/>
            <a:ext cx="10515600" cy="42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Supply Chain Risk</a:t>
            </a:r>
            <a:r>
              <a:rPr lang="en-US"/>
              <a:t> Preparedness Evaluation</a:t>
            </a:r>
            <a:endParaRPr/>
          </a:p>
        </p:txBody>
      </p:sp>
      <p:sp>
        <p:nvSpPr>
          <p:cNvPr id="347" name="Google Shape;347;p53"/>
          <p:cNvSpPr txBox="1"/>
          <p:nvPr>
            <p:ph idx="1" type="body"/>
          </p:nvPr>
        </p:nvSpPr>
        <p:spPr>
          <a:xfrm>
            <a:off x="838200" y="1651818"/>
            <a:ext cx="10515600" cy="4336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a:solidFill>
                  <a:srgbClr val="829099"/>
                </a:solidFill>
              </a:rPr>
              <a:t>What is your level of supply chain risk preparedness?</a:t>
            </a:r>
            <a:endParaRPr>
              <a:solidFill>
                <a:srgbClr val="829099"/>
              </a:solidFill>
            </a:endParaRPr>
          </a:p>
          <a:p>
            <a:pPr indent="-396240" lvl="0" marL="457200" rtl="0" algn="l">
              <a:spcBef>
                <a:spcPts val="1000"/>
              </a:spcBef>
              <a:spcAft>
                <a:spcPts val="0"/>
              </a:spcAft>
              <a:buClr>
                <a:srgbClr val="829099"/>
              </a:buClr>
              <a:buSzPts val="2640"/>
              <a:buChar char="•"/>
            </a:pPr>
            <a:r>
              <a:rPr lang="en-US">
                <a:solidFill>
                  <a:srgbClr val="829099"/>
                </a:solidFill>
              </a:rPr>
              <a:t>How do you vet new vendors? Is this process followed throughout the organization? How do you verify that?</a:t>
            </a:r>
            <a:endParaRPr>
              <a:solidFill>
                <a:srgbClr val="829099"/>
              </a:solidFill>
            </a:endParaRPr>
          </a:p>
          <a:p>
            <a:pPr indent="-396240" lvl="0" marL="457200" rtl="0" algn="l">
              <a:spcBef>
                <a:spcPts val="0"/>
              </a:spcBef>
              <a:spcAft>
                <a:spcPts val="0"/>
              </a:spcAft>
              <a:buClr>
                <a:srgbClr val="829099"/>
              </a:buClr>
              <a:buSzPts val="2640"/>
              <a:buChar char="•"/>
            </a:pPr>
            <a:r>
              <a:rPr lang="en-US">
                <a:solidFill>
                  <a:srgbClr val="829099"/>
                </a:solidFill>
              </a:rPr>
              <a:t>How do you manage current vendors and partners? Are you aware of changes in their security posture?</a:t>
            </a:r>
            <a:endParaRPr>
              <a:solidFill>
                <a:srgbClr val="829099"/>
              </a:solidFill>
            </a:endParaRPr>
          </a:p>
          <a:p>
            <a:pPr indent="-396240" lvl="0" marL="457200" rtl="0" algn="l">
              <a:spcBef>
                <a:spcPts val="0"/>
              </a:spcBef>
              <a:spcAft>
                <a:spcPts val="0"/>
              </a:spcAft>
              <a:buClr>
                <a:srgbClr val="829099"/>
              </a:buClr>
              <a:buSzPts val="2640"/>
              <a:buChar char="•"/>
            </a:pPr>
            <a:r>
              <a:rPr lang="en-US">
                <a:solidFill>
                  <a:srgbClr val="829099"/>
                </a:solidFill>
              </a:rPr>
              <a:t>What third-</a:t>
            </a:r>
            <a:r>
              <a:rPr lang="en-US">
                <a:solidFill>
                  <a:srgbClr val="829099"/>
                </a:solidFill>
              </a:rPr>
              <a:t>party</a:t>
            </a:r>
            <a:r>
              <a:rPr lang="en-US">
                <a:solidFill>
                  <a:srgbClr val="829099"/>
                </a:solidFill>
              </a:rPr>
              <a:t> apps, systems, or individuals currently have access to your sensitive data?</a:t>
            </a:r>
            <a:endParaRPr>
              <a:solidFill>
                <a:srgbClr val="829099"/>
              </a:solidFill>
            </a:endParaRPr>
          </a:p>
          <a:p>
            <a:pPr indent="-396240" lvl="0" marL="457200" rtl="0" algn="l">
              <a:spcBef>
                <a:spcPts val="0"/>
              </a:spcBef>
              <a:spcAft>
                <a:spcPts val="0"/>
              </a:spcAft>
              <a:buClr>
                <a:srgbClr val="829099"/>
              </a:buClr>
              <a:buSzPts val="2640"/>
              <a:buChar char="•"/>
            </a:pPr>
            <a:r>
              <a:rPr lang="en-US">
                <a:solidFill>
                  <a:srgbClr val="829099"/>
                </a:solidFill>
              </a:rPr>
              <a:t>When you end a third-party relationship, what processes are in place to ensure the third party cannot access your systems or data?</a:t>
            </a:r>
            <a:endParaRPr>
              <a:solidFill>
                <a:srgbClr val="829099"/>
              </a:solidFill>
            </a:endParaRPr>
          </a:p>
          <a:p>
            <a:pPr indent="0" lvl="0" marL="0" rtl="0" algn="l">
              <a:spcBef>
                <a:spcPts val="1000"/>
              </a:spcBef>
              <a:spcAft>
                <a:spcPts val="0"/>
              </a:spcAft>
              <a:buNone/>
            </a:pPr>
            <a:r>
              <a:t/>
            </a:r>
            <a:endParaRPr>
              <a:solidFill>
                <a:srgbClr val="829099"/>
              </a:solidFill>
            </a:endParaRPr>
          </a:p>
          <a:p>
            <a:pPr indent="0" lvl="0" marL="0" rtl="0" algn="l">
              <a:spcBef>
                <a:spcPts val="1000"/>
              </a:spcBef>
              <a:spcAft>
                <a:spcPts val="600"/>
              </a:spcAft>
              <a:buNone/>
            </a:pPr>
            <a:r>
              <a:t/>
            </a:r>
            <a:endParaRPr>
              <a:solidFill>
                <a:srgbClr val="829099"/>
              </a:solidFill>
            </a:endParaRPr>
          </a:p>
        </p:txBody>
      </p:sp>
      <p:sp>
        <p:nvSpPr>
          <p:cNvPr id="348" name="Google Shape;348;p53"/>
          <p:cNvSpPr txBox="1"/>
          <p:nvPr>
            <p:ph idx="12" type="sldNum"/>
          </p:nvPr>
        </p:nvSpPr>
        <p:spPr>
          <a:xfrm>
            <a:off x="10427742" y="6518581"/>
            <a:ext cx="538200" cy="1896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4"/>
          <p:cNvSpPr txBox="1"/>
          <p:nvPr>
            <p:ph idx="12" type="sldNum"/>
          </p:nvPr>
        </p:nvSpPr>
        <p:spPr>
          <a:xfrm>
            <a:off x="10427742" y="6518581"/>
            <a:ext cx="5382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54" name="Google Shape;354;p54"/>
          <p:cNvSpPr txBox="1"/>
          <p:nvPr>
            <p:ph type="title"/>
          </p:nvPr>
        </p:nvSpPr>
        <p:spPr>
          <a:xfrm>
            <a:off x="838200" y="544406"/>
            <a:ext cx="10515600" cy="421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2"/>
              </a:buClr>
              <a:buSzPts val="3200"/>
              <a:buFont typeface="Muli"/>
              <a:buNone/>
            </a:pPr>
            <a:r>
              <a:rPr lang="en-US"/>
              <a:t>2022 </a:t>
            </a:r>
            <a:r>
              <a:rPr lang="en-US"/>
              <a:t>Key Initiatives Supporting the Business Plan</a:t>
            </a:r>
            <a:endParaRPr/>
          </a:p>
        </p:txBody>
      </p:sp>
      <p:sp>
        <p:nvSpPr>
          <p:cNvPr id="355" name="Google Shape;355;p54"/>
          <p:cNvSpPr txBox="1"/>
          <p:nvPr>
            <p:ph idx="1" type="body"/>
          </p:nvPr>
        </p:nvSpPr>
        <p:spPr>
          <a:xfrm>
            <a:off x="838200" y="1423218"/>
            <a:ext cx="10515600" cy="4336200"/>
          </a:xfrm>
          <a:prstGeom prst="rect">
            <a:avLst/>
          </a:prstGeom>
          <a:noFill/>
          <a:ln>
            <a:noFill/>
          </a:ln>
        </p:spPr>
        <p:txBody>
          <a:bodyPr anchorCtr="0" anchor="t" bIns="0" lIns="0" spcFirstLastPara="1" rIns="0" wrap="square" tIns="0">
            <a:noAutofit/>
          </a:bodyPr>
          <a:lstStyle/>
          <a:p>
            <a:pPr indent="-200660" lvl="0" marL="228600" rtl="0" algn="l">
              <a:lnSpc>
                <a:spcPct val="120000"/>
              </a:lnSpc>
              <a:spcBef>
                <a:spcPts val="1100"/>
              </a:spcBef>
              <a:spcAft>
                <a:spcPts val="0"/>
              </a:spcAft>
              <a:buClr>
                <a:srgbClr val="829099"/>
              </a:buClr>
              <a:buSzPts val="2200"/>
              <a:buChar char="•"/>
            </a:pPr>
            <a:r>
              <a:rPr lang="en-US">
                <a:solidFill>
                  <a:srgbClr val="829099"/>
                </a:solidFill>
              </a:rPr>
              <a:t>Ongoing</a:t>
            </a:r>
            <a:endParaRPr>
              <a:solidFill>
                <a:srgbClr val="829099"/>
              </a:solidFill>
            </a:endParaRPr>
          </a:p>
          <a:p>
            <a:pPr indent="-228600" lvl="1" marL="685800" rtl="0" algn="l">
              <a:lnSpc>
                <a:spcPct val="120000"/>
              </a:lnSpc>
              <a:spcBef>
                <a:spcPts val="1100"/>
              </a:spcBef>
              <a:spcAft>
                <a:spcPts val="0"/>
              </a:spcAft>
              <a:buClr>
                <a:srgbClr val="829099"/>
              </a:buClr>
              <a:buSzPts val="2200"/>
              <a:buChar char="•"/>
            </a:pPr>
            <a:r>
              <a:t/>
            </a:r>
            <a:endParaRPr>
              <a:solidFill>
                <a:srgbClr val="829099"/>
              </a:solidFill>
            </a:endParaRPr>
          </a:p>
          <a:p>
            <a:pPr indent="-228600" lvl="0" marL="228600" rtl="0" algn="l">
              <a:lnSpc>
                <a:spcPct val="120000"/>
              </a:lnSpc>
              <a:spcBef>
                <a:spcPts val="1100"/>
              </a:spcBef>
              <a:spcAft>
                <a:spcPts val="0"/>
              </a:spcAft>
              <a:buClr>
                <a:srgbClr val="829099"/>
              </a:buClr>
              <a:buSzPts val="2640"/>
              <a:buChar char="•"/>
            </a:pPr>
            <a:r>
              <a:rPr lang="en-US">
                <a:solidFill>
                  <a:srgbClr val="829099"/>
                </a:solidFill>
              </a:rPr>
              <a:t>Proposed</a:t>
            </a:r>
            <a:endParaRPr>
              <a:solidFill>
                <a:srgbClr val="829099"/>
              </a:solidFill>
            </a:endParaRPr>
          </a:p>
          <a:p>
            <a:pPr indent="-228600" lvl="1" marL="685800" rtl="0" algn="l">
              <a:lnSpc>
                <a:spcPct val="120000"/>
              </a:lnSpc>
              <a:spcBef>
                <a:spcPts val="1100"/>
              </a:spcBef>
              <a:spcAft>
                <a:spcPts val="0"/>
              </a:spcAft>
              <a:buClr>
                <a:srgbClr val="829099"/>
              </a:buClr>
              <a:buSzPts val="2200"/>
              <a:buChar char="•"/>
            </a:pPr>
            <a:r>
              <a:rPr lang="en-US">
                <a:solidFill>
                  <a:srgbClr val="829099"/>
                </a:solidFill>
              </a:rPr>
              <a:t>Note where incremental investment is required</a:t>
            </a:r>
            <a:endParaRPr>
              <a:solidFill>
                <a:srgbClr val="829099"/>
              </a:solidFill>
            </a:endParaRPr>
          </a:p>
          <a:p>
            <a:pPr indent="0" lvl="0" marL="0" rtl="0" algn="l">
              <a:lnSpc>
                <a:spcPct val="120000"/>
              </a:lnSpc>
              <a:spcBef>
                <a:spcPts val="1100"/>
              </a:spcBef>
              <a:spcAft>
                <a:spcPts val="0"/>
              </a:spcAft>
              <a:buNone/>
            </a:pPr>
            <a:r>
              <a:t/>
            </a:r>
            <a:endParaRPr/>
          </a:p>
          <a:p>
            <a:pPr indent="0" lvl="0" marL="0" rtl="0" algn="l">
              <a:lnSpc>
                <a:spcPct val="120000"/>
              </a:lnSpc>
              <a:spcBef>
                <a:spcPts val="11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5"/>
          <p:cNvSpPr txBox="1"/>
          <p:nvPr>
            <p:ph idx="12" type="sldNum"/>
          </p:nvPr>
        </p:nvSpPr>
        <p:spPr>
          <a:xfrm>
            <a:off x="10427742" y="6518581"/>
            <a:ext cx="5382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61" name="Google Shape;361;p55"/>
          <p:cNvSpPr txBox="1"/>
          <p:nvPr>
            <p:ph type="title"/>
          </p:nvPr>
        </p:nvSpPr>
        <p:spPr>
          <a:xfrm>
            <a:off x="838200" y="544406"/>
            <a:ext cx="10515600" cy="421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2"/>
              </a:buClr>
              <a:buSzPts val="3200"/>
              <a:buFont typeface="Muli"/>
              <a:buNone/>
            </a:pPr>
            <a:r>
              <a:rPr lang="en-US"/>
              <a:t>2022 Roadmap</a:t>
            </a:r>
            <a:endParaRPr/>
          </a:p>
        </p:txBody>
      </p:sp>
      <p:sp>
        <p:nvSpPr>
          <p:cNvPr id="362" name="Google Shape;362;p55"/>
          <p:cNvSpPr txBox="1"/>
          <p:nvPr>
            <p:ph idx="1" type="body"/>
          </p:nvPr>
        </p:nvSpPr>
        <p:spPr>
          <a:xfrm>
            <a:off x="838200" y="1423225"/>
            <a:ext cx="5072100" cy="4336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40"/>
              <a:buNone/>
            </a:pPr>
            <a:r>
              <a:rPr lang="en-US" sz="2000"/>
              <a:t>1a: </a:t>
            </a:r>
            <a:r>
              <a:rPr lang="en-US" sz="2000"/>
              <a:t>What will we deliver in 2022 with known approved resources? (Baseline)</a:t>
            </a:r>
            <a:endParaRPr sz="2000"/>
          </a:p>
          <a:p>
            <a:pPr indent="-203200" lvl="1" marL="685800" rtl="0" algn="l">
              <a:lnSpc>
                <a:spcPct val="120000"/>
              </a:lnSpc>
              <a:spcBef>
                <a:spcPts val="1100"/>
              </a:spcBef>
              <a:spcAft>
                <a:spcPts val="0"/>
              </a:spcAft>
              <a:buClr>
                <a:srgbClr val="829099"/>
              </a:buClr>
              <a:buSzPts val="1800"/>
              <a:buChar char="•"/>
            </a:pPr>
            <a:r>
              <a:rPr lang="en-US" sz="1600">
                <a:solidFill>
                  <a:srgbClr val="829099"/>
                </a:solidFill>
              </a:rPr>
              <a:t>Program roadmap (Themes, capabilities)</a:t>
            </a:r>
            <a:endParaRPr sz="1600">
              <a:solidFill>
                <a:srgbClr val="829099"/>
              </a:solidFill>
            </a:endParaRPr>
          </a:p>
          <a:p>
            <a:pPr indent="-203200" lvl="1" marL="685800" rtl="0" algn="l">
              <a:lnSpc>
                <a:spcPct val="120000"/>
              </a:lnSpc>
              <a:spcBef>
                <a:spcPts val="1100"/>
              </a:spcBef>
              <a:spcAft>
                <a:spcPts val="0"/>
              </a:spcAft>
              <a:buClr>
                <a:srgbClr val="829099"/>
              </a:buClr>
              <a:buSzPts val="1800"/>
              <a:buChar char="•"/>
            </a:pPr>
            <a:r>
              <a:rPr lang="en-US" sz="1600">
                <a:solidFill>
                  <a:srgbClr val="829099"/>
                </a:solidFill>
              </a:rPr>
              <a:t>High level timeline</a:t>
            </a:r>
            <a:endParaRPr sz="1600">
              <a:solidFill>
                <a:srgbClr val="829099"/>
              </a:solidFill>
            </a:endParaRPr>
          </a:p>
          <a:p>
            <a:pPr indent="-203200" lvl="1" marL="685800" rtl="0" algn="l">
              <a:lnSpc>
                <a:spcPct val="120000"/>
              </a:lnSpc>
              <a:spcBef>
                <a:spcPts val="1100"/>
              </a:spcBef>
              <a:spcAft>
                <a:spcPts val="0"/>
              </a:spcAft>
              <a:buClr>
                <a:srgbClr val="829099"/>
              </a:buClr>
              <a:buSzPts val="1800"/>
              <a:buChar char="•"/>
            </a:pPr>
            <a:r>
              <a:rPr lang="en-US" sz="1600">
                <a:solidFill>
                  <a:srgbClr val="829099"/>
                </a:solidFill>
              </a:rPr>
              <a:t>Dependencies</a:t>
            </a:r>
            <a:endParaRPr sz="1600">
              <a:solidFill>
                <a:srgbClr val="829099"/>
              </a:solidFill>
            </a:endParaRPr>
          </a:p>
          <a:p>
            <a:pPr indent="0" lvl="0" marL="0" rtl="0" algn="l">
              <a:lnSpc>
                <a:spcPct val="120000"/>
              </a:lnSpc>
              <a:spcBef>
                <a:spcPts val="1100"/>
              </a:spcBef>
              <a:spcAft>
                <a:spcPts val="0"/>
              </a:spcAft>
              <a:buNone/>
            </a:pPr>
            <a:r>
              <a:t/>
            </a:r>
            <a:endParaRPr/>
          </a:p>
        </p:txBody>
      </p:sp>
      <p:sp>
        <p:nvSpPr>
          <p:cNvPr id="363" name="Google Shape;363;p55"/>
          <p:cNvSpPr txBox="1"/>
          <p:nvPr>
            <p:ph idx="1" type="body"/>
          </p:nvPr>
        </p:nvSpPr>
        <p:spPr>
          <a:xfrm>
            <a:off x="6523875" y="1423225"/>
            <a:ext cx="5072100" cy="4336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40"/>
              <a:buNone/>
            </a:pPr>
            <a:r>
              <a:rPr lang="en-US" sz="2000"/>
              <a:t>1b: Incremental high-ROI requests, and what will we deliver in 2022 with those resources?</a:t>
            </a:r>
            <a:endParaRPr sz="2000"/>
          </a:p>
          <a:p>
            <a:pPr indent="-203200" lvl="1" marL="685800" rtl="0" algn="l">
              <a:lnSpc>
                <a:spcPct val="120000"/>
              </a:lnSpc>
              <a:spcBef>
                <a:spcPts val="1100"/>
              </a:spcBef>
              <a:spcAft>
                <a:spcPts val="0"/>
              </a:spcAft>
              <a:buClr>
                <a:srgbClr val="829099"/>
              </a:buClr>
              <a:buSzPts val="1800"/>
              <a:buChar char="•"/>
            </a:pPr>
            <a:r>
              <a:rPr lang="en-US" sz="1600">
                <a:solidFill>
                  <a:srgbClr val="829099"/>
                </a:solidFill>
              </a:rPr>
              <a:t>Program roadmap (Themes, capabilities)</a:t>
            </a:r>
            <a:endParaRPr sz="1600">
              <a:solidFill>
                <a:srgbClr val="829099"/>
              </a:solidFill>
            </a:endParaRPr>
          </a:p>
          <a:p>
            <a:pPr indent="-203200" lvl="1" marL="685800" rtl="0" algn="l">
              <a:lnSpc>
                <a:spcPct val="120000"/>
              </a:lnSpc>
              <a:spcBef>
                <a:spcPts val="1100"/>
              </a:spcBef>
              <a:spcAft>
                <a:spcPts val="0"/>
              </a:spcAft>
              <a:buClr>
                <a:srgbClr val="829099"/>
              </a:buClr>
              <a:buSzPts val="1800"/>
              <a:buChar char="•"/>
            </a:pPr>
            <a:r>
              <a:rPr lang="en-US" sz="1600">
                <a:solidFill>
                  <a:srgbClr val="829099"/>
                </a:solidFill>
              </a:rPr>
              <a:t>High level timeline</a:t>
            </a:r>
            <a:endParaRPr sz="1600">
              <a:solidFill>
                <a:srgbClr val="829099"/>
              </a:solidFill>
            </a:endParaRPr>
          </a:p>
          <a:p>
            <a:pPr indent="-203200" lvl="1" marL="685800" rtl="0" algn="l">
              <a:lnSpc>
                <a:spcPct val="120000"/>
              </a:lnSpc>
              <a:spcBef>
                <a:spcPts val="1100"/>
              </a:spcBef>
              <a:spcAft>
                <a:spcPts val="0"/>
              </a:spcAft>
              <a:buClr>
                <a:srgbClr val="829099"/>
              </a:buClr>
              <a:buSzPts val="1800"/>
              <a:buChar char="•"/>
            </a:pPr>
            <a:r>
              <a:rPr lang="en-US" sz="1600">
                <a:solidFill>
                  <a:srgbClr val="829099"/>
                </a:solidFill>
              </a:rPr>
              <a:t>Dependencies</a:t>
            </a:r>
            <a:endParaRPr sz="1600">
              <a:solidFill>
                <a:srgbClr val="829099"/>
              </a:solidFill>
            </a:endParaRPr>
          </a:p>
          <a:p>
            <a:pPr indent="0" lvl="0" marL="0" rtl="0" algn="l">
              <a:lnSpc>
                <a:spcPct val="120000"/>
              </a:lnSpc>
              <a:spcBef>
                <a:spcPts val="11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6"/>
          <p:cNvSpPr txBox="1"/>
          <p:nvPr>
            <p:ph idx="12" type="sldNum"/>
          </p:nvPr>
        </p:nvSpPr>
        <p:spPr>
          <a:xfrm>
            <a:off x="10427742" y="6518581"/>
            <a:ext cx="5382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69" name="Google Shape;369;p56"/>
          <p:cNvSpPr txBox="1"/>
          <p:nvPr>
            <p:ph type="title"/>
          </p:nvPr>
        </p:nvSpPr>
        <p:spPr>
          <a:xfrm>
            <a:off x="838200" y="544406"/>
            <a:ext cx="10515600" cy="421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2"/>
              </a:buClr>
              <a:buSzPts val="3200"/>
              <a:buFont typeface="Muli"/>
              <a:buNone/>
            </a:pPr>
            <a:r>
              <a:rPr lang="en-US"/>
              <a:t>Path to Maturity</a:t>
            </a:r>
            <a:endParaRPr/>
          </a:p>
        </p:txBody>
      </p:sp>
      <p:sp>
        <p:nvSpPr>
          <p:cNvPr id="370" name="Google Shape;370;p56"/>
          <p:cNvSpPr txBox="1"/>
          <p:nvPr>
            <p:ph idx="1" type="body"/>
          </p:nvPr>
        </p:nvSpPr>
        <p:spPr>
          <a:xfrm>
            <a:off x="838200" y="1651818"/>
            <a:ext cx="10515600" cy="43362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1100"/>
              </a:spcBef>
              <a:spcAft>
                <a:spcPts val="0"/>
              </a:spcAft>
              <a:buNone/>
            </a:pPr>
            <a:r>
              <a:rPr lang="en-US">
                <a:solidFill>
                  <a:srgbClr val="9E9E9E"/>
                </a:solidFill>
              </a:rPr>
              <a:t>If your organizations does not have existing maturity </a:t>
            </a:r>
            <a:r>
              <a:rPr lang="en-US">
                <a:solidFill>
                  <a:srgbClr val="9E9E9E"/>
                </a:solidFill>
              </a:rPr>
              <a:t>measurement</a:t>
            </a:r>
            <a:r>
              <a:rPr lang="en-US">
                <a:solidFill>
                  <a:srgbClr val="9E9E9E"/>
                </a:solidFill>
              </a:rPr>
              <a:t> and progress plans, consider adopting (in whole or part) elements from the  </a:t>
            </a:r>
            <a:r>
              <a:rPr lang="en-US" u="sng">
                <a:solidFill>
                  <a:srgbClr val="9E9E9E"/>
                </a:solidFill>
                <a:hlinkClick r:id="rId3">
                  <a:extLst>
                    <a:ext uri="{A12FA001-AC4F-418D-AE19-62706E023703}">
                      <ahyp:hlinkClr val="tx"/>
                    </a:ext>
                  </a:extLst>
                </a:hlinkClick>
              </a:rPr>
              <a:t>Cybersecurity Capability Maturity Model (C2M2)</a:t>
            </a:r>
            <a:r>
              <a:rPr lang="en-US">
                <a:solidFill>
                  <a:srgbClr val="9E9E9E"/>
                </a:solidFill>
              </a:rPr>
              <a:t> and/or </a:t>
            </a:r>
            <a:r>
              <a:rPr lang="en-US" u="sng">
                <a:solidFill>
                  <a:srgbClr val="9E9E9E"/>
                </a:solidFill>
                <a:hlinkClick r:id="rId4">
                  <a:extLst>
                    <a:ext uri="{A12FA001-AC4F-418D-AE19-62706E023703}">
                      <ahyp:hlinkClr val="tx"/>
                    </a:ext>
                  </a:extLst>
                </a:hlinkClick>
              </a:rPr>
              <a:t>NIST Cybersecurity Framework</a:t>
            </a:r>
            <a:r>
              <a:rPr lang="en-US">
                <a:solidFill>
                  <a:srgbClr val="9E9E9E"/>
                </a:solidFill>
              </a:rPr>
              <a:t> to provide a foundation and tools to help make and measure progress. </a:t>
            </a:r>
            <a:endParaRPr>
              <a:solidFill>
                <a:srgbClr val="9E9E9E"/>
              </a:solidFill>
            </a:endParaRPr>
          </a:p>
          <a:p>
            <a:pPr indent="0" lvl="0" marL="0" rtl="0" algn="l">
              <a:lnSpc>
                <a:spcPct val="120000"/>
              </a:lnSpc>
              <a:spcBef>
                <a:spcPts val="1100"/>
              </a:spcBef>
              <a:spcAft>
                <a:spcPts val="0"/>
              </a:spcAft>
              <a:buNone/>
            </a:pPr>
            <a:r>
              <a:t/>
            </a:r>
            <a:endParaRPr>
              <a:solidFill>
                <a:srgbClr val="9E9E9E"/>
              </a:solidFill>
            </a:endParaRPr>
          </a:p>
          <a:p>
            <a:pPr indent="0" lvl="0" marL="0" rtl="0" algn="l">
              <a:lnSpc>
                <a:spcPct val="120000"/>
              </a:lnSpc>
              <a:spcBef>
                <a:spcPts val="1100"/>
              </a:spcBef>
              <a:spcAft>
                <a:spcPts val="0"/>
              </a:spcAft>
              <a:buNone/>
            </a:pPr>
            <a:r>
              <a:t/>
            </a:r>
            <a:endParaRPr>
              <a:solidFill>
                <a:srgbClr val="9E9E9E"/>
              </a:solidFill>
            </a:endParaRPr>
          </a:p>
          <a:p>
            <a:pPr indent="0" lvl="0" marL="0" rtl="0" algn="l">
              <a:lnSpc>
                <a:spcPct val="120000"/>
              </a:lnSpc>
              <a:spcBef>
                <a:spcPts val="1100"/>
              </a:spcBef>
              <a:spcAft>
                <a:spcPts val="0"/>
              </a:spcAft>
              <a:buNone/>
            </a:pPr>
            <a:r>
              <a:t/>
            </a:r>
            <a:endParaRPr>
              <a:solidFill>
                <a:srgbClr val="9E9E9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7"/>
          <p:cNvSpPr txBox="1"/>
          <p:nvPr>
            <p:ph type="title"/>
          </p:nvPr>
        </p:nvSpPr>
        <p:spPr>
          <a:xfrm>
            <a:off x="838200" y="544406"/>
            <a:ext cx="10515600" cy="42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How Will We Measure Progress?</a:t>
            </a:r>
            <a:endParaRPr/>
          </a:p>
        </p:txBody>
      </p:sp>
      <p:sp>
        <p:nvSpPr>
          <p:cNvPr id="377" name="Google Shape;377;p57"/>
          <p:cNvSpPr txBox="1"/>
          <p:nvPr>
            <p:ph idx="1" type="body"/>
          </p:nvPr>
        </p:nvSpPr>
        <p:spPr>
          <a:xfrm>
            <a:off x="838200" y="1651818"/>
            <a:ext cx="10515600" cy="4336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a:solidFill>
                  <a:srgbClr val="9E9E9E"/>
                </a:solidFill>
              </a:rPr>
              <a:t>For each project/initiative, ensure there are useful, defined metrics which can be tracked and reported.</a:t>
            </a:r>
            <a:endParaRPr>
              <a:solidFill>
                <a:srgbClr val="9E9E9E"/>
              </a:solidFill>
            </a:endParaRPr>
          </a:p>
          <a:p>
            <a:pPr indent="0" lvl="0" marL="0" rtl="0" algn="l">
              <a:spcBef>
                <a:spcPts val="1000"/>
              </a:spcBef>
              <a:spcAft>
                <a:spcPts val="0"/>
              </a:spcAft>
              <a:buNone/>
            </a:pPr>
            <a:r>
              <a:t/>
            </a:r>
            <a:endParaRPr>
              <a:solidFill>
                <a:srgbClr val="9E9E9E"/>
              </a:solidFill>
            </a:endParaRPr>
          </a:p>
          <a:p>
            <a:pPr indent="0" lvl="0" marL="0" rtl="0" algn="l">
              <a:spcBef>
                <a:spcPts val="1000"/>
              </a:spcBef>
              <a:spcAft>
                <a:spcPts val="0"/>
              </a:spcAft>
              <a:buNone/>
            </a:pPr>
            <a:r>
              <a:rPr lang="en-US">
                <a:solidFill>
                  <a:srgbClr val="9E9E9E"/>
                </a:solidFill>
              </a:rPr>
              <a:t>For vulnerability reporting, focus on internet-facing and internal components of critical business processes and aim to show improvements in time-to-patch/mitigate.</a:t>
            </a:r>
            <a:endParaRPr>
              <a:solidFill>
                <a:srgbClr val="9E9E9E"/>
              </a:solidFill>
            </a:endParaRPr>
          </a:p>
          <a:p>
            <a:pPr indent="0" lvl="0" marL="0" rtl="0" algn="l">
              <a:spcBef>
                <a:spcPts val="1000"/>
              </a:spcBef>
              <a:spcAft>
                <a:spcPts val="0"/>
              </a:spcAft>
              <a:buNone/>
            </a:pPr>
            <a:r>
              <a:t/>
            </a:r>
            <a:endParaRPr>
              <a:solidFill>
                <a:srgbClr val="9E9E9E"/>
              </a:solidFill>
            </a:endParaRPr>
          </a:p>
          <a:p>
            <a:pPr indent="0" lvl="0" marL="0" rtl="0" algn="l">
              <a:spcBef>
                <a:spcPts val="1000"/>
              </a:spcBef>
              <a:spcAft>
                <a:spcPts val="600"/>
              </a:spcAft>
              <a:buNone/>
            </a:pPr>
            <a:r>
              <a:rPr lang="en-US">
                <a:solidFill>
                  <a:srgbClr val="9E9E9E"/>
                </a:solidFill>
              </a:rPr>
              <a:t>For detection and response, work on capturing time-to-detect, time-to-contain, and how efficiently new detections are evaluated and applied to endpoints.</a:t>
            </a:r>
            <a:endParaRPr>
              <a:solidFill>
                <a:srgbClr val="9E9E9E"/>
              </a:solidFill>
            </a:endParaRPr>
          </a:p>
        </p:txBody>
      </p:sp>
      <p:sp>
        <p:nvSpPr>
          <p:cNvPr id="378" name="Google Shape;378;p57"/>
          <p:cNvSpPr txBox="1"/>
          <p:nvPr>
            <p:ph idx="12" type="sldNum"/>
          </p:nvPr>
        </p:nvSpPr>
        <p:spPr>
          <a:xfrm>
            <a:off x="10427742" y="6518581"/>
            <a:ext cx="5382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8"/>
          <p:cNvSpPr txBox="1"/>
          <p:nvPr>
            <p:ph idx="12" type="sldNum"/>
          </p:nvPr>
        </p:nvSpPr>
        <p:spPr>
          <a:xfrm>
            <a:off x="10427742" y="6518581"/>
            <a:ext cx="5382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84" name="Google Shape;384;p58"/>
          <p:cNvSpPr txBox="1"/>
          <p:nvPr>
            <p:ph type="title"/>
          </p:nvPr>
        </p:nvSpPr>
        <p:spPr>
          <a:xfrm>
            <a:off x="838200" y="544406"/>
            <a:ext cx="10515600" cy="421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2"/>
              </a:buClr>
              <a:buSzPts val="3200"/>
              <a:buFont typeface="Muli"/>
              <a:buNone/>
            </a:pPr>
            <a:r>
              <a:rPr lang="en-US"/>
              <a:t>Investments</a:t>
            </a:r>
            <a:endParaRPr/>
          </a:p>
        </p:txBody>
      </p:sp>
      <p:sp>
        <p:nvSpPr>
          <p:cNvPr id="385" name="Google Shape;385;p58"/>
          <p:cNvSpPr txBox="1"/>
          <p:nvPr>
            <p:ph idx="1" type="body"/>
          </p:nvPr>
        </p:nvSpPr>
        <p:spPr>
          <a:xfrm>
            <a:off x="838200" y="1651818"/>
            <a:ext cx="10515600" cy="4336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40"/>
              <a:buNone/>
            </a:pPr>
            <a:r>
              <a:rPr lang="en-US">
                <a:solidFill>
                  <a:srgbClr val="829099"/>
                </a:solidFill>
              </a:rPr>
              <a:t>How are we going to invest in 2022?</a:t>
            </a:r>
            <a:endParaRPr>
              <a:solidFill>
                <a:srgbClr val="829099"/>
              </a:solidFill>
            </a:endParaRPr>
          </a:p>
          <a:p>
            <a:pPr indent="-228600" lvl="1" marL="685800" rtl="0" algn="l">
              <a:lnSpc>
                <a:spcPct val="100000"/>
              </a:lnSpc>
              <a:spcBef>
                <a:spcPts val="0"/>
              </a:spcBef>
              <a:spcAft>
                <a:spcPts val="0"/>
              </a:spcAft>
              <a:buClr>
                <a:srgbClr val="829099"/>
              </a:buClr>
              <a:buSzPts val="2200"/>
              <a:buChar char="•"/>
            </a:pPr>
            <a:r>
              <a:rPr lang="en-US">
                <a:solidFill>
                  <a:srgbClr val="829099"/>
                </a:solidFill>
              </a:rPr>
              <a:t>People</a:t>
            </a:r>
            <a:endParaRPr>
              <a:solidFill>
                <a:srgbClr val="829099"/>
              </a:solidFill>
            </a:endParaRPr>
          </a:p>
          <a:p>
            <a:pPr indent="-228600" lvl="1" marL="685800" rtl="0" algn="l">
              <a:lnSpc>
                <a:spcPct val="100000"/>
              </a:lnSpc>
              <a:spcBef>
                <a:spcPts val="0"/>
              </a:spcBef>
              <a:spcAft>
                <a:spcPts val="0"/>
              </a:spcAft>
              <a:buClr>
                <a:srgbClr val="829099"/>
              </a:buClr>
              <a:buSzPts val="2200"/>
              <a:buChar char="•"/>
            </a:pPr>
            <a:r>
              <a:rPr lang="en-US">
                <a:solidFill>
                  <a:srgbClr val="829099"/>
                </a:solidFill>
              </a:rPr>
              <a:t>Technology</a:t>
            </a:r>
            <a:endParaRPr>
              <a:solidFill>
                <a:srgbClr val="829099"/>
              </a:solidFill>
            </a:endParaRPr>
          </a:p>
          <a:p>
            <a:pPr indent="-228600" lvl="1" marL="685800" rtl="0" algn="l">
              <a:lnSpc>
                <a:spcPct val="100000"/>
              </a:lnSpc>
              <a:spcBef>
                <a:spcPts val="0"/>
              </a:spcBef>
              <a:spcAft>
                <a:spcPts val="0"/>
              </a:spcAft>
              <a:buClr>
                <a:srgbClr val="829099"/>
              </a:buClr>
              <a:buSzPts val="2200"/>
              <a:buChar char="•"/>
            </a:pPr>
            <a:r>
              <a:rPr lang="en-US">
                <a:solidFill>
                  <a:srgbClr val="829099"/>
                </a:solidFill>
              </a:rPr>
              <a:t>Programs</a:t>
            </a:r>
            <a:endParaRPr>
              <a:solidFill>
                <a:srgbClr val="829099"/>
              </a:solidFill>
            </a:endParaRPr>
          </a:p>
          <a:p>
            <a:pPr indent="0" lvl="0" marL="0" rtl="0" algn="l">
              <a:lnSpc>
                <a:spcPct val="100000"/>
              </a:lnSpc>
              <a:spcBef>
                <a:spcPts val="0"/>
              </a:spcBef>
              <a:spcAft>
                <a:spcPts val="0"/>
              </a:spcAft>
              <a:buNone/>
            </a:pPr>
            <a:r>
              <a:t/>
            </a:r>
            <a:endParaRPr/>
          </a:p>
          <a:p>
            <a:pPr indent="0" lvl="0" marL="685800" rtl="0" algn="l">
              <a:lnSpc>
                <a:spcPct val="120000"/>
              </a:lnSpc>
              <a:spcBef>
                <a:spcPts val="1100"/>
              </a:spcBef>
              <a:spcAft>
                <a:spcPts val="0"/>
              </a:spcAft>
              <a:buNone/>
            </a:pPr>
            <a:r>
              <a:t/>
            </a:r>
            <a:endParaRPr/>
          </a:p>
          <a:p>
            <a:pPr indent="0" lvl="0" marL="0" rtl="0" algn="l">
              <a:lnSpc>
                <a:spcPct val="120000"/>
              </a:lnSpc>
              <a:spcBef>
                <a:spcPts val="1100"/>
              </a:spcBef>
              <a:spcAft>
                <a:spcPts val="0"/>
              </a:spcAft>
              <a:buNone/>
            </a:pPr>
            <a:r>
              <a:t/>
            </a:r>
            <a:endParaRPr/>
          </a:p>
        </p:txBody>
      </p:sp>
      <p:sp>
        <p:nvSpPr>
          <p:cNvPr id="386" name="Google Shape;386;p58"/>
          <p:cNvSpPr txBox="1"/>
          <p:nvPr/>
        </p:nvSpPr>
        <p:spPr>
          <a:xfrm>
            <a:off x="144965" y="6475976"/>
            <a:ext cx="70476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chemeClr val="dk2"/>
                </a:solidFill>
                <a:latin typeface="Roboto"/>
                <a:ea typeface="Roboto"/>
                <a:cs typeface="Roboto"/>
                <a:sym typeface="Roboto"/>
              </a:rPr>
              <a:t>Citation or footnote example. </a:t>
            </a:r>
            <a:r>
              <a:rPr lang="en-US" sz="1000">
                <a:solidFill>
                  <a:schemeClr val="dk2"/>
                </a:solidFill>
                <a:latin typeface="Roboto"/>
                <a:ea typeface="Roboto"/>
                <a:cs typeface="Roboto"/>
                <a:sym typeface="Roboto"/>
              </a:rPr>
              <a:t>These can be placed in the bottom left hand corner of the slide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9"/>
          <p:cNvSpPr txBox="1"/>
          <p:nvPr>
            <p:ph idx="12" type="sldNum"/>
          </p:nvPr>
        </p:nvSpPr>
        <p:spPr>
          <a:xfrm>
            <a:off x="10427742" y="6518581"/>
            <a:ext cx="5382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92" name="Google Shape;392;p59"/>
          <p:cNvSpPr txBox="1"/>
          <p:nvPr>
            <p:ph type="title"/>
          </p:nvPr>
        </p:nvSpPr>
        <p:spPr>
          <a:xfrm>
            <a:off x="838200" y="544406"/>
            <a:ext cx="10515600" cy="421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2"/>
              </a:buClr>
              <a:buSzPts val="3200"/>
              <a:buFont typeface="Muli"/>
              <a:buNone/>
            </a:pPr>
            <a:r>
              <a:rPr lang="en-US"/>
              <a:t>Key Partnerships</a:t>
            </a:r>
            <a:endParaRPr/>
          </a:p>
        </p:txBody>
      </p:sp>
      <p:sp>
        <p:nvSpPr>
          <p:cNvPr id="393" name="Google Shape;393;p59"/>
          <p:cNvSpPr txBox="1"/>
          <p:nvPr>
            <p:ph idx="1" type="body"/>
          </p:nvPr>
        </p:nvSpPr>
        <p:spPr>
          <a:xfrm>
            <a:off x="838200" y="1651818"/>
            <a:ext cx="10515600" cy="43362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1100"/>
              </a:spcBef>
              <a:spcAft>
                <a:spcPts val="0"/>
              </a:spcAft>
              <a:buNone/>
            </a:pPr>
            <a:r>
              <a:rPr lang="en-US" sz="2400">
                <a:solidFill>
                  <a:srgbClr val="829099"/>
                </a:solidFill>
                <a:latin typeface="Muli"/>
                <a:ea typeface="Muli"/>
                <a:cs typeface="Muli"/>
                <a:sym typeface="Muli"/>
              </a:rPr>
              <a:t>Are there internal or external groups that we will partner with to help us be effective? </a:t>
            </a:r>
            <a:endParaRPr sz="2400">
              <a:solidFill>
                <a:srgbClr val="829099"/>
              </a:solidFill>
              <a:latin typeface="Muli"/>
              <a:ea typeface="Muli"/>
              <a:cs typeface="Muli"/>
              <a:sym typeface="Muli"/>
            </a:endParaRPr>
          </a:p>
          <a:p>
            <a:pPr indent="0" lvl="0" marL="0" rtl="0" algn="l">
              <a:lnSpc>
                <a:spcPct val="120000"/>
              </a:lnSpc>
              <a:spcBef>
                <a:spcPts val="1100"/>
              </a:spcBef>
              <a:spcAft>
                <a:spcPts val="0"/>
              </a:spcAft>
              <a:buNone/>
            </a:pPr>
            <a:r>
              <a:t/>
            </a:r>
            <a:endParaRPr>
              <a:solidFill>
                <a:srgbClr val="829099"/>
              </a:solidFill>
            </a:endParaRPr>
          </a:p>
          <a:p>
            <a:pPr indent="0" lvl="0" marL="0" rtl="0" algn="l">
              <a:lnSpc>
                <a:spcPct val="120000"/>
              </a:lnSpc>
              <a:spcBef>
                <a:spcPts val="1100"/>
              </a:spcBef>
              <a:spcAft>
                <a:spcPts val="0"/>
              </a:spcAft>
              <a:buNone/>
            </a:pPr>
            <a:r>
              <a:rPr lang="en-US">
                <a:solidFill>
                  <a:srgbClr val="829099"/>
                </a:solidFill>
              </a:rPr>
              <a:t>If you are not already a member of an ISAC, have that on your 2022 plan.</a:t>
            </a:r>
            <a:endParaRPr>
              <a:solidFill>
                <a:srgbClr val="829099"/>
              </a:solidFill>
            </a:endParaRPr>
          </a:p>
          <a:p>
            <a:pPr indent="0" lvl="0" marL="685800" rtl="0" algn="l">
              <a:lnSpc>
                <a:spcPct val="120000"/>
              </a:lnSpc>
              <a:spcBef>
                <a:spcPts val="1100"/>
              </a:spcBef>
              <a:spcAft>
                <a:spcPts val="0"/>
              </a:spcAft>
              <a:buNone/>
            </a:pPr>
            <a:r>
              <a:t/>
            </a:r>
            <a:endParaRPr/>
          </a:p>
          <a:p>
            <a:pPr indent="0" lvl="0" marL="685800" rtl="0" algn="l">
              <a:lnSpc>
                <a:spcPct val="120000"/>
              </a:lnSpc>
              <a:spcBef>
                <a:spcPts val="1100"/>
              </a:spcBef>
              <a:spcAft>
                <a:spcPts val="0"/>
              </a:spcAft>
              <a:buNone/>
            </a:pPr>
            <a:r>
              <a:t/>
            </a:r>
            <a:endParaRPr/>
          </a:p>
          <a:p>
            <a:pPr indent="0" lvl="0" marL="0" rtl="0" algn="l">
              <a:lnSpc>
                <a:spcPct val="120000"/>
              </a:lnSpc>
              <a:spcBef>
                <a:spcPts val="11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0"/>
          <p:cNvSpPr txBox="1"/>
          <p:nvPr>
            <p:ph type="title"/>
          </p:nvPr>
        </p:nvSpPr>
        <p:spPr>
          <a:xfrm>
            <a:off x="838200" y="544406"/>
            <a:ext cx="10515600" cy="42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Key Enablers or Dependencies</a:t>
            </a:r>
            <a:endParaRPr/>
          </a:p>
        </p:txBody>
      </p:sp>
      <p:sp>
        <p:nvSpPr>
          <p:cNvPr id="400" name="Google Shape;400;p60"/>
          <p:cNvSpPr txBox="1"/>
          <p:nvPr>
            <p:ph idx="1" type="body"/>
          </p:nvPr>
        </p:nvSpPr>
        <p:spPr>
          <a:xfrm>
            <a:off x="838200" y="1651818"/>
            <a:ext cx="10515600" cy="4336200"/>
          </a:xfrm>
          <a:prstGeom prst="rect">
            <a:avLst/>
          </a:prstGeom>
        </p:spPr>
        <p:txBody>
          <a:bodyPr anchorCtr="0" anchor="t" bIns="0" lIns="0" spcFirstLastPara="1" rIns="0" wrap="square" tIns="0">
            <a:noAutofit/>
          </a:bodyPr>
          <a:lstStyle/>
          <a:p>
            <a:pPr indent="0" lvl="0" marL="0" rtl="0" algn="l">
              <a:spcBef>
                <a:spcPts val="1000"/>
              </a:spcBef>
              <a:spcAft>
                <a:spcPts val="600"/>
              </a:spcAft>
              <a:buNone/>
            </a:pPr>
            <a:r>
              <a:rPr lang="en-US">
                <a:solidFill>
                  <a:srgbClr val="829099"/>
                </a:solidFill>
              </a:rPr>
              <a:t>Assumptions on dependencies from other teams (who and what)</a:t>
            </a:r>
            <a:endParaRPr>
              <a:solidFill>
                <a:srgbClr val="829099"/>
              </a:solidFill>
            </a:endParaRPr>
          </a:p>
        </p:txBody>
      </p:sp>
      <p:sp>
        <p:nvSpPr>
          <p:cNvPr id="401" name="Google Shape;401;p60"/>
          <p:cNvSpPr txBox="1"/>
          <p:nvPr>
            <p:ph idx="12" type="sldNum"/>
          </p:nvPr>
        </p:nvSpPr>
        <p:spPr>
          <a:xfrm>
            <a:off x="10427742" y="6518581"/>
            <a:ext cx="5382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3"/>
          <p:cNvSpPr txBox="1"/>
          <p:nvPr>
            <p:ph type="title"/>
          </p:nvPr>
        </p:nvSpPr>
        <p:spPr>
          <a:xfrm>
            <a:off x="838200" y="544406"/>
            <a:ext cx="10515600" cy="42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How to Use This Planning Tool</a:t>
            </a:r>
            <a:endParaRPr/>
          </a:p>
        </p:txBody>
      </p:sp>
      <p:sp>
        <p:nvSpPr>
          <p:cNvPr id="268" name="Google Shape;268;p43"/>
          <p:cNvSpPr txBox="1"/>
          <p:nvPr>
            <p:ph idx="12" type="sldNum"/>
          </p:nvPr>
        </p:nvSpPr>
        <p:spPr>
          <a:xfrm>
            <a:off x="10427742" y="6518581"/>
            <a:ext cx="5382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69" name="Google Shape;269;p43"/>
          <p:cNvSpPr txBox="1"/>
          <p:nvPr>
            <p:ph idx="1" type="body"/>
          </p:nvPr>
        </p:nvSpPr>
        <p:spPr>
          <a:xfrm>
            <a:off x="838200" y="1389451"/>
            <a:ext cx="10515600" cy="4841100"/>
          </a:xfrm>
          <a:prstGeom prst="rect">
            <a:avLst/>
          </a:prstGeom>
        </p:spPr>
        <p:txBody>
          <a:bodyPr anchorCtr="0" anchor="t" bIns="0" lIns="0" spcFirstLastPara="1" rIns="0" wrap="square" tIns="0">
            <a:noAutofit/>
          </a:bodyPr>
          <a:lstStyle/>
          <a:p>
            <a:pPr indent="0" lvl="0" marL="0" rtl="0" algn="l">
              <a:lnSpc>
                <a:spcPct val="150000"/>
              </a:lnSpc>
              <a:spcBef>
                <a:spcPts val="1000"/>
              </a:spcBef>
              <a:spcAft>
                <a:spcPts val="600"/>
              </a:spcAft>
              <a:buNone/>
            </a:pPr>
            <a:r>
              <a:rPr lang="en-US"/>
              <a:t>Welcome to the Rapid7 2022 Planning Tool. This deck is designed to help you think through your annual planning process so you can better achieve your security goals. We have included slides that ask questions about your current cybersecurity posture and what you want to achieve in 2022, as well as some informational slides that highlight important security and regulatory considerations that may impact your cybersecurity program in 2022 and beyond. Good luck!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1"/>
          <p:cNvSpPr txBox="1"/>
          <p:nvPr>
            <p:ph type="title"/>
          </p:nvPr>
        </p:nvSpPr>
        <p:spPr>
          <a:xfrm>
            <a:off x="838200" y="544406"/>
            <a:ext cx="10515600" cy="42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Risks / Mitigation Plan</a:t>
            </a:r>
            <a:endParaRPr/>
          </a:p>
        </p:txBody>
      </p:sp>
      <p:sp>
        <p:nvSpPr>
          <p:cNvPr id="408" name="Google Shape;408;p61"/>
          <p:cNvSpPr txBox="1"/>
          <p:nvPr>
            <p:ph idx="1" type="body"/>
          </p:nvPr>
        </p:nvSpPr>
        <p:spPr>
          <a:xfrm>
            <a:off x="838200" y="1651818"/>
            <a:ext cx="10515600" cy="4336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a:solidFill>
                  <a:srgbClr val="829099"/>
                </a:solidFill>
              </a:rPr>
              <a:t>Known risks based on 2022 plan (include risk, business impact if realized, </a:t>
            </a:r>
            <a:r>
              <a:rPr lang="en-US">
                <a:solidFill>
                  <a:srgbClr val="829099"/>
                </a:solidFill>
              </a:rPr>
              <a:t>probability of risk</a:t>
            </a:r>
            <a:r>
              <a:rPr lang="en-US">
                <a:solidFill>
                  <a:srgbClr val="829099"/>
                </a:solidFill>
              </a:rPr>
              <a:t>)</a:t>
            </a:r>
            <a:endParaRPr>
              <a:solidFill>
                <a:srgbClr val="829099"/>
              </a:solidFill>
            </a:endParaRPr>
          </a:p>
          <a:p>
            <a:pPr indent="0" lvl="0" marL="0" rtl="0" algn="l">
              <a:spcBef>
                <a:spcPts val="1000"/>
              </a:spcBef>
              <a:spcAft>
                <a:spcPts val="600"/>
              </a:spcAft>
              <a:buNone/>
            </a:pPr>
            <a:r>
              <a:rPr lang="en-US">
                <a:solidFill>
                  <a:srgbClr val="829099"/>
                </a:solidFill>
              </a:rPr>
              <a:t>Plan to mitigate</a:t>
            </a:r>
            <a:endParaRPr>
              <a:solidFill>
                <a:srgbClr val="829099"/>
              </a:solidFill>
            </a:endParaRPr>
          </a:p>
        </p:txBody>
      </p:sp>
      <p:sp>
        <p:nvSpPr>
          <p:cNvPr id="409" name="Google Shape;409;p61"/>
          <p:cNvSpPr txBox="1"/>
          <p:nvPr>
            <p:ph idx="12" type="sldNum"/>
          </p:nvPr>
        </p:nvSpPr>
        <p:spPr>
          <a:xfrm>
            <a:off x="10427742" y="6518581"/>
            <a:ext cx="5382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2"/>
          <p:cNvSpPr txBox="1"/>
          <p:nvPr>
            <p:ph type="ctrTitle"/>
          </p:nvPr>
        </p:nvSpPr>
        <p:spPr>
          <a:xfrm>
            <a:off x="838200" y="1933220"/>
            <a:ext cx="9144000" cy="2254971"/>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2"/>
              </a:buClr>
              <a:buSzPts val="6000"/>
              <a:buFont typeface="Muli"/>
              <a:buNone/>
            </a:pPr>
            <a:r>
              <a:rPr lang="en-US"/>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4"/>
          <p:cNvSpPr txBox="1"/>
          <p:nvPr>
            <p:ph type="title"/>
          </p:nvPr>
        </p:nvSpPr>
        <p:spPr>
          <a:xfrm>
            <a:off x="838200" y="544400"/>
            <a:ext cx="11064000" cy="42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Program Snapshot (Exec Summary)</a:t>
            </a:r>
            <a:endParaRPr/>
          </a:p>
        </p:txBody>
      </p:sp>
      <p:sp>
        <p:nvSpPr>
          <p:cNvPr id="276" name="Google Shape;276;p44"/>
          <p:cNvSpPr txBox="1"/>
          <p:nvPr>
            <p:ph idx="1" type="body"/>
          </p:nvPr>
        </p:nvSpPr>
        <p:spPr>
          <a:xfrm>
            <a:off x="838201" y="1651818"/>
            <a:ext cx="8954700" cy="4279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a:solidFill>
                  <a:srgbClr val="9E9E9E"/>
                </a:solidFill>
              </a:rPr>
              <a:t>Definition of program, including:</a:t>
            </a:r>
            <a:endParaRPr>
              <a:solidFill>
                <a:srgbClr val="9E9E9E"/>
              </a:solidFill>
            </a:endParaRPr>
          </a:p>
          <a:p>
            <a:pPr indent="-355600" lvl="0" marL="457200" rtl="0" algn="l">
              <a:spcBef>
                <a:spcPts val="1000"/>
              </a:spcBef>
              <a:spcAft>
                <a:spcPts val="0"/>
              </a:spcAft>
              <a:buClr>
                <a:srgbClr val="9E9E9E"/>
              </a:buClr>
              <a:buSzPts val="2000"/>
              <a:buChar char="-"/>
            </a:pPr>
            <a:r>
              <a:rPr lang="en-US">
                <a:solidFill>
                  <a:srgbClr val="9E9E9E"/>
                </a:solidFill>
              </a:rPr>
              <a:t>Vision/goals</a:t>
            </a:r>
            <a:endParaRPr>
              <a:solidFill>
                <a:srgbClr val="9E9E9E"/>
              </a:solidFill>
            </a:endParaRPr>
          </a:p>
          <a:p>
            <a:pPr indent="-355600" lvl="0" marL="457200" rtl="0" algn="l">
              <a:spcBef>
                <a:spcPts val="0"/>
              </a:spcBef>
              <a:spcAft>
                <a:spcPts val="0"/>
              </a:spcAft>
              <a:buClr>
                <a:srgbClr val="9E9E9E"/>
              </a:buClr>
              <a:buSzPts val="2000"/>
              <a:buChar char="-"/>
            </a:pPr>
            <a:r>
              <a:rPr lang="en-US">
                <a:solidFill>
                  <a:srgbClr val="9E9E9E"/>
                </a:solidFill>
              </a:rPr>
              <a:t>Current status</a:t>
            </a:r>
            <a:endParaRPr>
              <a:solidFill>
                <a:srgbClr val="9E9E9E"/>
              </a:solidFill>
            </a:endParaRPr>
          </a:p>
          <a:p>
            <a:pPr indent="-355600" lvl="0" marL="457200" rtl="0" algn="l">
              <a:spcBef>
                <a:spcPts val="0"/>
              </a:spcBef>
              <a:spcAft>
                <a:spcPts val="0"/>
              </a:spcAft>
              <a:buClr>
                <a:srgbClr val="9E9E9E"/>
              </a:buClr>
              <a:buSzPts val="2000"/>
              <a:buChar char="-"/>
            </a:pPr>
            <a:r>
              <a:rPr lang="en-US">
                <a:solidFill>
                  <a:srgbClr val="9E9E9E"/>
                </a:solidFill>
              </a:rPr>
              <a:t>Areas of focus or opportunity</a:t>
            </a:r>
            <a:endParaRPr>
              <a:solidFill>
                <a:srgbClr val="9E9E9E"/>
              </a:solidFill>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277" name="Google Shape;277;p44"/>
          <p:cNvSpPr txBox="1"/>
          <p:nvPr>
            <p:ph idx="12" type="sldNum"/>
          </p:nvPr>
        </p:nvSpPr>
        <p:spPr>
          <a:xfrm>
            <a:off x="10427750" y="6531727"/>
            <a:ext cx="538200" cy="1392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5"/>
          <p:cNvSpPr txBox="1"/>
          <p:nvPr>
            <p:ph type="title"/>
          </p:nvPr>
        </p:nvSpPr>
        <p:spPr>
          <a:xfrm>
            <a:off x="838200" y="544406"/>
            <a:ext cx="10515600" cy="42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Key Assumptions</a:t>
            </a:r>
            <a:endParaRPr/>
          </a:p>
        </p:txBody>
      </p:sp>
      <p:sp>
        <p:nvSpPr>
          <p:cNvPr id="284" name="Google Shape;284;p45"/>
          <p:cNvSpPr txBox="1"/>
          <p:nvPr>
            <p:ph idx="1" type="body"/>
          </p:nvPr>
        </p:nvSpPr>
        <p:spPr>
          <a:xfrm>
            <a:off x="838201" y="1651818"/>
            <a:ext cx="8954700" cy="4279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a:solidFill>
                  <a:srgbClr val="9E9E9E"/>
                </a:solidFill>
              </a:rPr>
              <a:t>Outline the key assumptions driving your plan</a:t>
            </a:r>
            <a:endParaRPr>
              <a:solidFill>
                <a:srgbClr val="9E9E9E"/>
              </a:solidFill>
            </a:endParaRPr>
          </a:p>
          <a:p>
            <a:pPr indent="0" lvl="0" marL="0" rtl="0" algn="l">
              <a:spcBef>
                <a:spcPts val="1000"/>
              </a:spcBef>
              <a:spcAft>
                <a:spcPts val="0"/>
              </a:spcAft>
              <a:buNone/>
            </a:pPr>
            <a:r>
              <a:rPr lang="en-US">
                <a:solidFill>
                  <a:srgbClr val="9E9E9E"/>
                </a:solidFill>
              </a:rPr>
              <a:t>Market, customer, product, technology, etc.</a:t>
            </a:r>
            <a:endParaRPr>
              <a:solidFill>
                <a:srgbClr val="9E9E9E"/>
              </a:solidFill>
            </a:endParaRPr>
          </a:p>
        </p:txBody>
      </p:sp>
      <p:sp>
        <p:nvSpPr>
          <p:cNvPr id="285" name="Google Shape;285;p45"/>
          <p:cNvSpPr txBox="1"/>
          <p:nvPr>
            <p:ph idx="12" type="sldNum"/>
          </p:nvPr>
        </p:nvSpPr>
        <p:spPr>
          <a:xfrm>
            <a:off x="10427750" y="6531727"/>
            <a:ext cx="538200" cy="1392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6"/>
          <p:cNvSpPr txBox="1"/>
          <p:nvPr>
            <p:ph idx="12" type="sldNum"/>
          </p:nvPr>
        </p:nvSpPr>
        <p:spPr>
          <a:xfrm>
            <a:off x="10427742" y="6518581"/>
            <a:ext cx="5382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91" name="Google Shape;291;p46"/>
          <p:cNvSpPr txBox="1"/>
          <p:nvPr>
            <p:ph type="title"/>
          </p:nvPr>
        </p:nvSpPr>
        <p:spPr>
          <a:xfrm>
            <a:off x="838200" y="544406"/>
            <a:ext cx="10515600" cy="421456"/>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2"/>
              </a:buClr>
              <a:buSzPts val="3200"/>
              <a:buFont typeface="Muli"/>
              <a:buNone/>
            </a:pPr>
            <a:r>
              <a:rPr lang="en-US"/>
              <a:t>Business Context</a:t>
            </a:r>
            <a:endParaRPr/>
          </a:p>
        </p:txBody>
      </p:sp>
      <p:sp>
        <p:nvSpPr>
          <p:cNvPr id="292" name="Google Shape;292;p46"/>
          <p:cNvSpPr txBox="1"/>
          <p:nvPr>
            <p:ph idx="1" type="body"/>
          </p:nvPr>
        </p:nvSpPr>
        <p:spPr>
          <a:xfrm>
            <a:off x="838200" y="1651818"/>
            <a:ext cx="10515600" cy="433623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40"/>
              <a:buNone/>
            </a:pPr>
            <a:r>
              <a:rPr lang="en-US">
                <a:solidFill>
                  <a:srgbClr val="9E9E9E"/>
                </a:solidFill>
              </a:rPr>
              <a:t>What is happening with the business/organization</a:t>
            </a:r>
            <a:endParaRPr>
              <a:solidFill>
                <a:srgbClr val="9E9E9E"/>
              </a:solidFill>
            </a:endParaRPr>
          </a:p>
          <a:p>
            <a:pPr indent="-228600" lvl="1" marL="685800" rtl="0" algn="l">
              <a:lnSpc>
                <a:spcPct val="120000"/>
              </a:lnSpc>
              <a:spcBef>
                <a:spcPts val="1100"/>
              </a:spcBef>
              <a:spcAft>
                <a:spcPts val="0"/>
              </a:spcAft>
              <a:buClr>
                <a:srgbClr val="9E9E9E"/>
              </a:buClr>
              <a:buSzPts val="2200"/>
              <a:buChar char="•"/>
            </a:pPr>
            <a:r>
              <a:rPr lang="en-US">
                <a:solidFill>
                  <a:srgbClr val="9E9E9E"/>
                </a:solidFill>
              </a:rPr>
              <a:t>Organization evolution over last 12 months</a:t>
            </a:r>
            <a:endParaRPr>
              <a:solidFill>
                <a:srgbClr val="9E9E9E"/>
              </a:solidFill>
            </a:endParaRPr>
          </a:p>
          <a:p>
            <a:pPr indent="-228600" lvl="1" marL="685800" rtl="0" algn="l">
              <a:lnSpc>
                <a:spcPct val="120000"/>
              </a:lnSpc>
              <a:spcBef>
                <a:spcPts val="1100"/>
              </a:spcBef>
              <a:spcAft>
                <a:spcPts val="0"/>
              </a:spcAft>
              <a:buClr>
                <a:srgbClr val="9E9E9E"/>
              </a:buClr>
              <a:buSzPts val="2200"/>
              <a:buChar char="•"/>
            </a:pPr>
            <a:r>
              <a:rPr lang="en-US">
                <a:solidFill>
                  <a:srgbClr val="9E9E9E"/>
                </a:solidFill>
              </a:rPr>
              <a:t>Market evolution over last 12 months</a:t>
            </a:r>
            <a:endParaRPr>
              <a:solidFill>
                <a:srgbClr val="9E9E9E"/>
              </a:solidFill>
            </a:endParaRPr>
          </a:p>
          <a:p>
            <a:pPr indent="-228600" lvl="1" marL="685800" rtl="0" algn="l">
              <a:lnSpc>
                <a:spcPct val="120000"/>
              </a:lnSpc>
              <a:spcBef>
                <a:spcPts val="1100"/>
              </a:spcBef>
              <a:spcAft>
                <a:spcPts val="0"/>
              </a:spcAft>
              <a:buClr>
                <a:srgbClr val="9E9E9E"/>
              </a:buClr>
              <a:buSzPts val="2200"/>
              <a:buChar char="•"/>
            </a:pPr>
            <a:r>
              <a:rPr lang="en-US">
                <a:solidFill>
                  <a:srgbClr val="9E9E9E"/>
                </a:solidFill>
              </a:rPr>
              <a:t>Technology landscape changes</a:t>
            </a:r>
            <a:endParaRPr>
              <a:solidFill>
                <a:srgbClr val="9E9E9E"/>
              </a:solidFill>
            </a:endParaRPr>
          </a:p>
          <a:p>
            <a:pPr indent="-228600" lvl="1" marL="685800" rtl="0" algn="l">
              <a:lnSpc>
                <a:spcPct val="120000"/>
              </a:lnSpc>
              <a:spcBef>
                <a:spcPts val="1100"/>
              </a:spcBef>
              <a:spcAft>
                <a:spcPts val="0"/>
              </a:spcAft>
              <a:buClr>
                <a:srgbClr val="9E9E9E"/>
              </a:buClr>
              <a:buSzPts val="2200"/>
              <a:buChar char="•"/>
            </a:pPr>
            <a:r>
              <a:rPr lang="en-US">
                <a:solidFill>
                  <a:srgbClr val="9E9E9E"/>
                </a:solidFill>
              </a:rPr>
              <a:t>Drivers of needs</a:t>
            </a:r>
            <a:endParaRPr>
              <a:solidFill>
                <a:srgbClr val="9E9E9E"/>
              </a:solidFill>
            </a:endParaRPr>
          </a:p>
          <a:p>
            <a:pPr indent="-228600" lvl="1" marL="685800" rtl="0" algn="l">
              <a:lnSpc>
                <a:spcPct val="120000"/>
              </a:lnSpc>
              <a:spcBef>
                <a:spcPts val="1100"/>
              </a:spcBef>
              <a:spcAft>
                <a:spcPts val="0"/>
              </a:spcAft>
              <a:buClr>
                <a:srgbClr val="9E9E9E"/>
              </a:buClr>
              <a:buSzPts val="2200"/>
              <a:buChar char="•"/>
            </a:pPr>
            <a:r>
              <a:rPr lang="en-US">
                <a:solidFill>
                  <a:srgbClr val="9E9E9E"/>
                </a:solidFill>
              </a:rPr>
              <a:t>Headwinds / tailwinds / Key assumptions</a:t>
            </a:r>
            <a:endParaRPr>
              <a:solidFill>
                <a:srgbClr val="9E9E9E"/>
              </a:solidFill>
            </a:endParaRPr>
          </a:p>
          <a:p>
            <a:pPr indent="-228600" lvl="1" marL="685800" rtl="0" algn="l">
              <a:lnSpc>
                <a:spcPct val="120000"/>
              </a:lnSpc>
              <a:spcBef>
                <a:spcPts val="1100"/>
              </a:spcBef>
              <a:spcAft>
                <a:spcPts val="0"/>
              </a:spcAft>
              <a:buClr>
                <a:srgbClr val="9E9E9E"/>
              </a:buClr>
              <a:buSzPts val="2200"/>
              <a:buChar char="•"/>
            </a:pPr>
            <a:r>
              <a:rPr lang="en-US">
                <a:solidFill>
                  <a:srgbClr val="9E9E9E"/>
                </a:solidFill>
              </a:rPr>
              <a:t>Supporting research or data (IDC, Gartner, etc)</a:t>
            </a:r>
            <a:endParaRPr>
              <a:solidFill>
                <a:srgbClr val="9E9E9E"/>
              </a:solidFill>
            </a:endParaRPr>
          </a:p>
          <a:p>
            <a:pPr indent="0" lvl="0" marL="0" rtl="0" algn="l">
              <a:lnSpc>
                <a:spcPct val="120000"/>
              </a:lnSpc>
              <a:spcBef>
                <a:spcPts val="1100"/>
              </a:spcBef>
              <a:spcAft>
                <a:spcPts val="0"/>
              </a:spcAft>
              <a:buNone/>
            </a:pPr>
            <a:r>
              <a:t/>
            </a:r>
            <a:endParaRPr/>
          </a:p>
        </p:txBody>
      </p:sp>
      <p:sp>
        <p:nvSpPr>
          <p:cNvPr id="293" name="Google Shape;293;p46"/>
          <p:cNvSpPr txBox="1"/>
          <p:nvPr/>
        </p:nvSpPr>
        <p:spPr>
          <a:xfrm>
            <a:off x="144965" y="6475976"/>
            <a:ext cx="7047571"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chemeClr val="dk2"/>
                </a:solidFill>
                <a:latin typeface="Roboto"/>
                <a:ea typeface="Roboto"/>
                <a:cs typeface="Roboto"/>
                <a:sym typeface="Roboto"/>
              </a:rPr>
              <a:t>Citation or footnote example. </a:t>
            </a:r>
            <a:r>
              <a:rPr lang="en-US" sz="1000">
                <a:solidFill>
                  <a:schemeClr val="dk2"/>
                </a:solidFill>
                <a:latin typeface="Roboto"/>
                <a:ea typeface="Roboto"/>
                <a:cs typeface="Roboto"/>
                <a:sym typeface="Roboto"/>
              </a:rPr>
              <a:t>These can be placed in the bottom left hand corner of the slide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7"/>
          <p:cNvSpPr txBox="1"/>
          <p:nvPr>
            <p:ph idx="12" type="sldNum"/>
          </p:nvPr>
        </p:nvSpPr>
        <p:spPr>
          <a:xfrm>
            <a:off x="10427742" y="6518581"/>
            <a:ext cx="5382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99" name="Google Shape;299;p47"/>
          <p:cNvSpPr txBox="1"/>
          <p:nvPr>
            <p:ph type="title"/>
          </p:nvPr>
        </p:nvSpPr>
        <p:spPr>
          <a:xfrm>
            <a:off x="838200" y="544406"/>
            <a:ext cx="10515600" cy="421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2"/>
              </a:buClr>
              <a:buSzPts val="3200"/>
              <a:buFont typeface="Muli"/>
              <a:buNone/>
            </a:pPr>
            <a:r>
              <a:rPr lang="en-US"/>
              <a:t>Cybers</a:t>
            </a:r>
            <a:r>
              <a:rPr lang="en-US"/>
              <a:t>ecurity</a:t>
            </a:r>
            <a:r>
              <a:rPr lang="en-US"/>
              <a:t> Dynamics - Q4 2021</a:t>
            </a:r>
            <a:endParaRPr/>
          </a:p>
        </p:txBody>
      </p:sp>
      <p:sp>
        <p:nvSpPr>
          <p:cNvPr id="300" name="Google Shape;300;p47"/>
          <p:cNvSpPr txBox="1"/>
          <p:nvPr>
            <p:ph idx="1" type="body"/>
          </p:nvPr>
        </p:nvSpPr>
        <p:spPr>
          <a:xfrm>
            <a:off x="838200" y="1193400"/>
            <a:ext cx="9510000" cy="5097300"/>
          </a:xfrm>
          <a:prstGeom prst="rect">
            <a:avLst/>
          </a:prstGeom>
          <a:noFill/>
          <a:ln>
            <a:noFill/>
          </a:ln>
        </p:spPr>
        <p:txBody>
          <a:bodyPr anchorCtr="0" anchor="t" bIns="0" lIns="0" spcFirstLastPara="1" rIns="0" wrap="square" tIns="0">
            <a:noAutofit/>
          </a:bodyPr>
          <a:lstStyle/>
          <a:p>
            <a:pPr indent="-175260" lvl="0" marL="228600" rtl="0" algn="l">
              <a:lnSpc>
                <a:spcPct val="120000"/>
              </a:lnSpc>
              <a:spcBef>
                <a:spcPts val="1100"/>
              </a:spcBef>
              <a:spcAft>
                <a:spcPts val="0"/>
              </a:spcAft>
              <a:buSzPts val="1800"/>
              <a:buFont typeface="Muli"/>
              <a:buChar char="•"/>
            </a:pPr>
            <a:r>
              <a:rPr lang="en-US" sz="1600">
                <a:latin typeface="Muli"/>
                <a:ea typeface="Muli"/>
                <a:cs typeface="Muli"/>
                <a:sym typeface="Muli"/>
              </a:rPr>
              <a:t>The threat landscape has changed dramatically, with increased velocity, volume, and impact of criminal, hacktivist, and opportunistic attacks. Ransomware defense and response has become the number one priority of most organizations.</a:t>
            </a:r>
            <a:endParaRPr sz="1600">
              <a:latin typeface="Muli"/>
              <a:ea typeface="Muli"/>
              <a:cs typeface="Muli"/>
              <a:sym typeface="Muli"/>
            </a:endParaRPr>
          </a:p>
          <a:p>
            <a:pPr indent="-175260" lvl="0" marL="228600" rtl="0" algn="l">
              <a:lnSpc>
                <a:spcPct val="120000"/>
              </a:lnSpc>
              <a:spcBef>
                <a:spcPts val="1100"/>
              </a:spcBef>
              <a:spcAft>
                <a:spcPts val="0"/>
              </a:spcAft>
              <a:buSzPts val="1800"/>
              <a:buFont typeface="Muli"/>
              <a:buChar char="•"/>
            </a:pPr>
            <a:r>
              <a:rPr lang="en-US" sz="1600">
                <a:latin typeface="Muli"/>
                <a:ea typeface="Muli"/>
                <a:cs typeface="Muli"/>
                <a:sym typeface="Muli"/>
              </a:rPr>
              <a:t>The pandemic continues to increase cloud adoption and erode network boundaries across all industries, creating additional complexities and potential avenues of exposure.</a:t>
            </a:r>
            <a:endParaRPr sz="1600">
              <a:latin typeface="Muli"/>
              <a:ea typeface="Muli"/>
              <a:cs typeface="Muli"/>
              <a:sym typeface="Muli"/>
            </a:endParaRPr>
          </a:p>
          <a:p>
            <a:pPr indent="-175260" lvl="0" marL="228600" rtl="0" algn="l">
              <a:lnSpc>
                <a:spcPct val="120000"/>
              </a:lnSpc>
              <a:spcBef>
                <a:spcPts val="1100"/>
              </a:spcBef>
              <a:spcAft>
                <a:spcPts val="0"/>
              </a:spcAft>
              <a:buSzPts val="1800"/>
              <a:buFont typeface="Muli"/>
              <a:buChar char="•"/>
            </a:pPr>
            <a:r>
              <a:rPr lang="en-US" sz="1600">
                <a:latin typeface="Muli"/>
                <a:ea typeface="Muli"/>
                <a:cs typeface="Muli"/>
                <a:sym typeface="Muli"/>
              </a:rPr>
              <a:t>CISOs and their stakeholders are looking for solutions, not more technology to manage, and want to know how to make the best use of existing investments.</a:t>
            </a:r>
            <a:endParaRPr sz="1600">
              <a:latin typeface="Muli"/>
              <a:ea typeface="Muli"/>
              <a:cs typeface="Muli"/>
              <a:sym typeface="Muli"/>
            </a:endParaRPr>
          </a:p>
          <a:p>
            <a:pPr indent="-175260" lvl="0" marL="228600" rtl="0" algn="l">
              <a:lnSpc>
                <a:spcPct val="120000"/>
              </a:lnSpc>
              <a:spcBef>
                <a:spcPts val="1100"/>
              </a:spcBef>
              <a:spcAft>
                <a:spcPts val="0"/>
              </a:spcAft>
              <a:buSzPts val="1800"/>
              <a:buFont typeface="Muli"/>
              <a:buChar char="•"/>
            </a:pPr>
            <a:r>
              <a:rPr lang="en-US" sz="1600">
                <a:latin typeface="Muli"/>
                <a:ea typeface="Muli"/>
                <a:cs typeface="Muli"/>
                <a:sym typeface="Muli"/>
              </a:rPr>
              <a:t>The “Great Resignation” has hit infosec and other key IT teams in organizations, placing an increased burden on solutions providers to make their tools more effective and straightforward to use.</a:t>
            </a:r>
            <a:endParaRPr sz="1600">
              <a:latin typeface="Muli"/>
              <a:ea typeface="Muli"/>
              <a:cs typeface="Muli"/>
              <a:sym typeface="Muli"/>
            </a:endParaRPr>
          </a:p>
          <a:p>
            <a:pPr indent="-175260" lvl="0" marL="228600" rtl="0" algn="l">
              <a:lnSpc>
                <a:spcPct val="120000"/>
              </a:lnSpc>
              <a:spcBef>
                <a:spcPts val="1100"/>
              </a:spcBef>
              <a:spcAft>
                <a:spcPts val="0"/>
              </a:spcAft>
              <a:buSzPts val="1800"/>
              <a:buFont typeface="Muli"/>
              <a:buChar char="•"/>
            </a:pPr>
            <a:r>
              <a:rPr lang="en-US" sz="1600">
                <a:latin typeface="Muli"/>
                <a:ea typeface="Muli"/>
                <a:cs typeface="Muli"/>
                <a:sym typeface="Muli"/>
              </a:rPr>
              <a:t>Security</a:t>
            </a:r>
            <a:r>
              <a:rPr lang="en-US" sz="1600">
                <a:latin typeface="Muli"/>
                <a:ea typeface="Muli"/>
                <a:cs typeface="Muli"/>
                <a:sym typeface="Muli"/>
              </a:rPr>
              <a:t> vendors are introducing AI/ML components into their solutions to help reduce alert fatigue and better prioritize remediation activities.</a:t>
            </a:r>
            <a:endParaRPr sz="1600">
              <a:latin typeface="Muli"/>
              <a:ea typeface="Muli"/>
              <a:cs typeface="Muli"/>
              <a:sym typeface="Muli"/>
            </a:endParaRPr>
          </a:p>
          <a:p>
            <a:pPr indent="-175260" lvl="0" marL="228600" rtl="0" algn="l">
              <a:lnSpc>
                <a:spcPct val="120000"/>
              </a:lnSpc>
              <a:spcBef>
                <a:spcPts val="1100"/>
              </a:spcBef>
              <a:spcAft>
                <a:spcPts val="0"/>
              </a:spcAft>
              <a:buSzPts val="1800"/>
              <a:buFont typeface="Muli"/>
              <a:buChar char="•"/>
            </a:pPr>
            <a:r>
              <a:rPr lang="en-US" sz="1600">
                <a:latin typeface="Muli"/>
                <a:ea typeface="Muli"/>
                <a:cs typeface="Muli"/>
                <a:sym typeface="Muli"/>
              </a:rPr>
              <a:t>IoT/OT continues to find its way into organizations, who are looking to these technologies to augment capabilities, especially as a result of the global labor crunch.</a:t>
            </a:r>
            <a:endParaRPr sz="1600">
              <a:latin typeface="Muli"/>
              <a:ea typeface="Muli"/>
              <a:cs typeface="Muli"/>
              <a:sym typeface="Mul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8"/>
          <p:cNvSpPr txBox="1"/>
          <p:nvPr>
            <p:ph type="title"/>
          </p:nvPr>
        </p:nvSpPr>
        <p:spPr>
          <a:xfrm>
            <a:off x="838200" y="544406"/>
            <a:ext cx="10515600" cy="42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Threat Landscape - Q4 2021</a:t>
            </a:r>
            <a:endParaRPr/>
          </a:p>
        </p:txBody>
      </p:sp>
      <p:sp>
        <p:nvSpPr>
          <p:cNvPr id="307" name="Google Shape;307;p48"/>
          <p:cNvSpPr txBox="1"/>
          <p:nvPr>
            <p:ph idx="1" type="body"/>
          </p:nvPr>
        </p:nvSpPr>
        <p:spPr>
          <a:xfrm>
            <a:off x="838200" y="1302901"/>
            <a:ext cx="10515600" cy="4685100"/>
          </a:xfrm>
          <a:prstGeom prst="rect">
            <a:avLst/>
          </a:prstGeom>
        </p:spPr>
        <p:txBody>
          <a:bodyPr anchorCtr="0" anchor="t" bIns="0" lIns="0" spcFirstLastPara="1" rIns="0" wrap="square" tIns="0">
            <a:noAutofit/>
          </a:bodyPr>
          <a:lstStyle/>
          <a:p>
            <a:pPr indent="0" lvl="0" marL="0" rtl="0" algn="l">
              <a:spcBef>
                <a:spcPts val="2000"/>
              </a:spcBef>
              <a:spcAft>
                <a:spcPts val="0"/>
              </a:spcAft>
              <a:buNone/>
            </a:pPr>
            <a:r>
              <a:rPr lang="en-US"/>
              <a:t>Ransomware will continue to be a core business model for organized crime and opportunistic individual cybercriminals. The threat will likely accelerate as multiple states seek to reel in as much profit as possible before widespread international crackdowns.</a:t>
            </a:r>
            <a:endParaRPr/>
          </a:p>
          <a:p>
            <a:pPr indent="0" lvl="0" marL="0" rtl="0" algn="l">
              <a:spcBef>
                <a:spcPts val="2000"/>
              </a:spcBef>
              <a:spcAft>
                <a:spcPts val="0"/>
              </a:spcAft>
              <a:buNone/>
            </a:pPr>
            <a:r>
              <a:rPr lang="en-US"/>
              <a:t>We will continue to see a pattern of critical vulnerabilities in commonly used software resulting in rapidly developed exploits, followed by </a:t>
            </a:r>
            <a:r>
              <a:rPr lang="en-US"/>
              <a:t>widespread compromise. This will put significant pressure on operations and infosec teams to assess, test, and patch at an accelerated pace.</a:t>
            </a:r>
            <a:endParaRPr/>
          </a:p>
          <a:p>
            <a:pPr indent="0" lvl="0" marL="0" rtl="0" algn="l">
              <a:spcBef>
                <a:spcPts val="2000"/>
              </a:spcBef>
              <a:spcAft>
                <a:spcPts val="2000"/>
              </a:spcAft>
              <a:buNone/>
            </a:pPr>
            <a:r>
              <a:rPr lang="en-US"/>
              <a:t>Real-life supply chain pressures will continue to drive an uptick in BEC and other targeted campaigns as attackers take advantage of organizations need to obtain critical components.</a:t>
            </a:r>
            <a:endParaRPr/>
          </a:p>
        </p:txBody>
      </p:sp>
      <p:sp>
        <p:nvSpPr>
          <p:cNvPr id="308" name="Google Shape;308;p48"/>
          <p:cNvSpPr txBox="1"/>
          <p:nvPr>
            <p:ph idx="12" type="sldNum"/>
          </p:nvPr>
        </p:nvSpPr>
        <p:spPr>
          <a:xfrm>
            <a:off x="10427742" y="6518581"/>
            <a:ext cx="5382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9"/>
          <p:cNvSpPr txBox="1"/>
          <p:nvPr>
            <p:ph idx="1" type="body"/>
          </p:nvPr>
        </p:nvSpPr>
        <p:spPr>
          <a:xfrm>
            <a:off x="633575" y="1184693"/>
            <a:ext cx="10515600" cy="4336200"/>
          </a:xfrm>
          <a:prstGeom prst="rect">
            <a:avLst/>
          </a:prstGeom>
        </p:spPr>
        <p:txBody>
          <a:bodyPr anchorCtr="0" anchor="t" bIns="0" lIns="0" spcFirstLastPara="1" rIns="0" wrap="square" tIns="0">
            <a:noAutofit/>
          </a:bodyPr>
          <a:lstStyle/>
          <a:p>
            <a:pPr indent="-396240" lvl="0" marL="457200" rtl="0" algn="l">
              <a:spcBef>
                <a:spcPts val="1000"/>
              </a:spcBef>
              <a:spcAft>
                <a:spcPts val="0"/>
              </a:spcAft>
              <a:buSzPts val="2640"/>
              <a:buChar char="○"/>
            </a:pPr>
            <a:r>
              <a:rPr lang="en-US"/>
              <a:t>Biden Executive Order for supply chain security for federal contractors and agencies continues to be implemented. </a:t>
            </a:r>
            <a:endParaRPr/>
          </a:p>
          <a:p>
            <a:pPr indent="-368300" lvl="1" marL="914400" rtl="0" algn="l">
              <a:spcBef>
                <a:spcPts val="0"/>
              </a:spcBef>
              <a:spcAft>
                <a:spcPts val="0"/>
              </a:spcAft>
              <a:buSzPts val="2200"/>
              <a:buChar char="-"/>
            </a:pPr>
            <a:r>
              <a:rPr lang="en-US"/>
              <a:t>Requirements for security safeguards, SBOM, incident reporting</a:t>
            </a:r>
            <a:endParaRPr/>
          </a:p>
          <a:p>
            <a:pPr indent="-368300" lvl="1" marL="914400" rtl="0" algn="l">
              <a:spcBef>
                <a:spcPts val="0"/>
              </a:spcBef>
              <a:spcAft>
                <a:spcPts val="0"/>
              </a:spcAft>
              <a:buSzPts val="2200"/>
              <a:buChar char="-"/>
            </a:pPr>
            <a:r>
              <a:rPr lang="en-US"/>
              <a:t>Timeline: March and May 2022</a:t>
            </a:r>
            <a:br>
              <a:rPr lang="en-US"/>
            </a:br>
            <a:endParaRPr/>
          </a:p>
          <a:p>
            <a:pPr indent="-396240" lvl="0" marL="457200" rtl="0" algn="l">
              <a:spcBef>
                <a:spcPts val="0"/>
              </a:spcBef>
              <a:spcAft>
                <a:spcPts val="0"/>
              </a:spcAft>
              <a:buSzPts val="2640"/>
              <a:buChar char="○"/>
            </a:pPr>
            <a:r>
              <a:rPr lang="en-US"/>
              <a:t>Infrastructure legislation passed Senate, awaits House vote. </a:t>
            </a:r>
            <a:endParaRPr/>
          </a:p>
          <a:p>
            <a:pPr indent="-368300" lvl="1" marL="914400" rtl="0" algn="l">
              <a:spcBef>
                <a:spcPts val="0"/>
              </a:spcBef>
              <a:spcAft>
                <a:spcPts val="0"/>
              </a:spcAft>
              <a:buSzPts val="2200"/>
              <a:buChar char="-"/>
            </a:pPr>
            <a:r>
              <a:rPr lang="en-US"/>
              <a:t>Includes cybersecurity funding and </a:t>
            </a:r>
            <a:r>
              <a:rPr lang="en-US"/>
              <a:t>requirements</a:t>
            </a:r>
            <a:r>
              <a:rPr lang="en-US"/>
              <a:t> for state/local governments, energy, water, transportation. </a:t>
            </a:r>
            <a:endParaRPr/>
          </a:p>
          <a:p>
            <a:pPr indent="-368300" lvl="1" marL="914400" rtl="0" algn="l">
              <a:spcBef>
                <a:spcPts val="0"/>
              </a:spcBef>
              <a:spcAft>
                <a:spcPts val="0"/>
              </a:spcAft>
              <a:buSzPts val="2200"/>
              <a:buChar char="-"/>
            </a:pPr>
            <a:r>
              <a:rPr lang="en-US"/>
              <a:t>Timeline: Estimated Q4 2021 - Q1 2022.</a:t>
            </a:r>
            <a:br>
              <a:rPr lang="en-US"/>
            </a:br>
            <a:endParaRPr/>
          </a:p>
          <a:p>
            <a:pPr indent="-396240" lvl="0" marL="457200" rtl="0" algn="l">
              <a:spcBef>
                <a:spcPts val="0"/>
              </a:spcBef>
              <a:spcAft>
                <a:spcPts val="0"/>
              </a:spcAft>
              <a:buSzPts val="2640"/>
              <a:buChar char="○"/>
            </a:pPr>
            <a:r>
              <a:rPr lang="en-US"/>
              <a:t>Incident reporting legislation moving forward.</a:t>
            </a:r>
            <a:endParaRPr/>
          </a:p>
          <a:p>
            <a:pPr indent="-368300" lvl="1" marL="914400" rtl="0" algn="l">
              <a:spcBef>
                <a:spcPts val="0"/>
              </a:spcBef>
              <a:spcAft>
                <a:spcPts val="0"/>
              </a:spcAft>
              <a:buSzPts val="2200"/>
              <a:buChar char="-"/>
            </a:pPr>
            <a:r>
              <a:rPr lang="en-US"/>
              <a:t>Requires critical infrastructure to report cyber incidents, and all companies to report ransomware payments. </a:t>
            </a:r>
            <a:endParaRPr/>
          </a:p>
          <a:p>
            <a:pPr indent="-368300" lvl="1" marL="914400" rtl="0" algn="l">
              <a:spcBef>
                <a:spcPts val="0"/>
              </a:spcBef>
              <a:spcAft>
                <a:spcPts val="0"/>
              </a:spcAft>
              <a:buSzPts val="2200"/>
              <a:buChar char="-"/>
            </a:pPr>
            <a:r>
              <a:rPr lang="en-US"/>
              <a:t>Timeline: Estimated Q4 2021 - Q1 2022.</a:t>
            </a:r>
            <a:endParaRPr/>
          </a:p>
        </p:txBody>
      </p:sp>
      <p:sp>
        <p:nvSpPr>
          <p:cNvPr id="315" name="Google Shape;315;p49"/>
          <p:cNvSpPr txBox="1"/>
          <p:nvPr>
            <p:ph type="title"/>
          </p:nvPr>
        </p:nvSpPr>
        <p:spPr>
          <a:xfrm>
            <a:off x="838200" y="544406"/>
            <a:ext cx="10515600" cy="42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Regulatory Landscape Snapshot - Q4 2021</a:t>
            </a:r>
            <a:endParaRPr/>
          </a:p>
        </p:txBody>
      </p:sp>
      <p:sp>
        <p:nvSpPr>
          <p:cNvPr id="316" name="Google Shape;316;p49"/>
          <p:cNvSpPr txBox="1"/>
          <p:nvPr>
            <p:ph idx="12" type="sldNum"/>
          </p:nvPr>
        </p:nvSpPr>
        <p:spPr>
          <a:xfrm>
            <a:off x="10427742" y="6518581"/>
            <a:ext cx="5382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0"/>
          <p:cNvSpPr txBox="1"/>
          <p:nvPr>
            <p:ph idx="12" type="sldNum"/>
          </p:nvPr>
        </p:nvSpPr>
        <p:spPr>
          <a:xfrm>
            <a:off x="10427742" y="6518581"/>
            <a:ext cx="5382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22" name="Google Shape;322;p50"/>
          <p:cNvSpPr txBox="1"/>
          <p:nvPr>
            <p:ph type="title"/>
          </p:nvPr>
        </p:nvSpPr>
        <p:spPr>
          <a:xfrm>
            <a:off x="838200" y="544406"/>
            <a:ext cx="10515600" cy="421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2"/>
              </a:buClr>
              <a:buSzPts val="3200"/>
              <a:buFont typeface="Muli"/>
              <a:buNone/>
            </a:pPr>
            <a:r>
              <a:rPr lang="en-US"/>
              <a:t>2021 Performance Review</a:t>
            </a:r>
            <a:endParaRPr/>
          </a:p>
        </p:txBody>
      </p:sp>
      <p:sp>
        <p:nvSpPr>
          <p:cNvPr id="323" name="Google Shape;323;p50"/>
          <p:cNvSpPr txBox="1"/>
          <p:nvPr>
            <p:ph idx="1" type="body"/>
          </p:nvPr>
        </p:nvSpPr>
        <p:spPr>
          <a:xfrm>
            <a:off x="838200" y="1651818"/>
            <a:ext cx="10515600" cy="4336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40"/>
              <a:buNone/>
            </a:pPr>
            <a:r>
              <a:rPr lang="en-US"/>
              <a:t>High-level 2021 review</a:t>
            </a:r>
            <a:endParaRPr/>
          </a:p>
          <a:p>
            <a:pPr indent="-228600" lvl="1" marL="685800" rtl="0" algn="l">
              <a:lnSpc>
                <a:spcPct val="120000"/>
              </a:lnSpc>
              <a:spcBef>
                <a:spcPts val="1100"/>
              </a:spcBef>
              <a:spcAft>
                <a:spcPts val="0"/>
              </a:spcAft>
              <a:buClr>
                <a:srgbClr val="829099"/>
              </a:buClr>
              <a:buSzPts val="2200"/>
              <a:buChar char="•"/>
            </a:pPr>
            <a:r>
              <a:rPr lang="en-US">
                <a:solidFill>
                  <a:srgbClr val="829099"/>
                </a:solidFill>
              </a:rPr>
              <a:t>Team dynamics - employee churn, unfilled roles, overtime, training</a:t>
            </a:r>
            <a:endParaRPr>
              <a:solidFill>
                <a:srgbClr val="829099"/>
              </a:solidFill>
            </a:endParaRPr>
          </a:p>
          <a:p>
            <a:pPr indent="-228600" lvl="1" marL="685800" rtl="0" algn="l">
              <a:lnSpc>
                <a:spcPct val="120000"/>
              </a:lnSpc>
              <a:spcBef>
                <a:spcPts val="1100"/>
              </a:spcBef>
              <a:spcAft>
                <a:spcPts val="0"/>
              </a:spcAft>
              <a:buClr>
                <a:srgbClr val="829099"/>
              </a:buClr>
              <a:buSzPts val="2200"/>
              <a:buChar char="•"/>
            </a:pPr>
            <a:r>
              <a:rPr lang="en-US">
                <a:solidFill>
                  <a:srgbClr val="829099"/>
                </a:solidFill>
              </a:rPr>
              <a:t>Exposure factors - identified and mitigated issues, pentest results</a:t>
            </a:r>
            <a:endParaRPr>
              <a:solidFill>
                <a:srgbClr val="829099"/>
              </a:solidFill>
            </a:endParaRPr>
          </a:p>
          <a:p>
            <a:pPr indent="-228600" lvl="1" marL="685800" rtl="0" algn="l">
              <a:lnSpc>
                <a:spcPct val="120000"/>
              </a:lnSpc>
              <a:spcBef>
                <a:spcPts val="1100"/>
              </a:spcBef>
              <a:spcAft>
                <a:spcPts val="0"/>
              </a:spcAft>
              <a:buClr>
                <a:srgbClr val="829099"/>
              </a:buClr>
              <a:buSzPts val="2200"/>
              <a:buChar char="•"/>
            </a:pPr>
            <a:r>
              <a:rPr lang="en-US">
                <a:solidFill>
                  <a:srgbClr val="829099"/>
                </a:solidFill>
              </a:rPr>
              <a:t>Security culture - buy-in from leadership or other functions, user engagement, automated process, adoption of policies</a:t>
            </a:r>
            <a:endParaRPr>
              <a:solidFill>
                <a:srgbClr val="829099"/>
              </a:solidFill>
            </a:endParaRPr>
          </a:p>
          <a:p>
            <a:pPr indent="-228600" lvl="1" marL="685800" rtl="0" algn="l">
              <a:lnSpc>
                <a:spcPct val="120000"/>
              </a:lnSpc>
              <a:spcBef>
                <a:spcPts val="1100"/>
              </a:spcBef>
              <a:spcAft>
                <a:spcPts val="0"/>
              </a:spcAft>
              <a:buClr>
                <a:srgbClr val="829099"/>
              </a:buClr>
              <a:buSzPts val="2200"/>
              <a:buChar char="•"/>
            </a:pPr>
            <a:r>
              <a:rPr lang="en-US">
                <a:solidFill>
                  <a:srgbClr val="829099"/>
                </a:solidFill>
              </a:rPr>
              <a:t>Governance - policies developed, compliance updates, vendor management</a:t>
            </a:r>
            <a:endParaRPr>
              <a:solidFill>
                <a:srgbClr val="829099"/>
              </a:solidFill>
            </a:endParaRPr>
          </a:p>
          <a:p>
            <a:pPr indent="-228600" lvl="1" marL="685800" rtl="0" algn="l">
              <a:lnSpc>
                <a:spcPct val="120000"/>
              </a:lnSpc>
              <a:spcBef>
                <a:spcPts val="1100"/>
              </a:spcBef>
              <a:spcAft>
                <a:spcPts val="0"/>
              </a:spcAft>
              <a:buClr>
                <a:srgbClr val="829099"/>
              </a:buClr>
              <a:buSzPts val="2200"/>
              <a:buChar char="•"/>
            </a:pPr>
            <a:r>
              <a:rPr lang="en-US">
                <a:solidFill>
                  <a:srgbClr val="829099"/>
                </a:solidFill>
              </a:rPr>
              <a:t>Security events - did you have incidents that caused disruption? How do you internalize lessons from security events? </a:t>
            </a:r>
            <a:endParaRPr>
              <a:solidFill>
                <a:srgbClr val="829099"/>
              </a:solidFill>
            </a:endParaRPr>
          </a:p>
          <a:p>
            <a:pPr indent="-228600" lvl="1" marL="685800" rtl="0" algn="l">
              <a:lnSpc>
                <a:spcPct val="120000"/>
              </a:lnSpc>
              <a:spcBef>
                <a:spcPts val="1100"/>
              </a:spcBef>
              <a:spcAft>
                <a:spcPts val="0"/>
              </a:spcAft>
              <a:buClr>
                <a:srgbClr val="829099"/>
              </a:buClr>
              <a:buSzPts val="2200"/>
              <a:buChar char="•"/>
            </a:pPr>
            <a:r>
              <a:rPr lang="en-US">
                <a:solidFill>
                  <a:srgbClr val="829099"/>
                </a:solidFill>
              </a:rPr>
              <a:t>Progress - how are you measuring progress? What did you change or build on this year?</a:t>
            </a:r>
            <a:endParaRPr>
              <a:solidFill>
                <a:srgbClr val="829099"/>
              </a:solidFill>
            </a:endParaRPr>
          </a:p>
          <a:p>
            <a:pPr indent="0" lvl="0" marL="0" rtl="0" algn="l">
              <a:lnSpc>
                <a:spcPct val="120000"/>
              </a:lnSpc>
              <a:spcBef>
                <a:spcPts val="1100"/>
              </a:spcBef>
              <a:spcAft>
                <a:spcPts val="0"/>
              </a:spcAft>
              <a:buNone/>
            </a:pPr>
            <a:r>
              <a:t/>
            </a:r>
            <a:endParaRPr/>
          </a:p>
        </p:txBody>
      </p:sp>
      <p:sp>
        <p:nvSpPr>
          <p:cNvPr id="324" name="Google Shape;324;p50"/>
          <p:cNvSpPr txBox="1"/>
          <p:nvPr/>
        </p:nvSpPr>
        <p:spPr>
          <a:xfrm>
            <a:off x="144965" y="6475976"/>
            <a:ext cx="70476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chemeClr val="dk2"/>
                </a:solidFill>
                <a:latin typeface="Roboto"/>
                <a:ea typeface="Roboto"/>
                <a:cs typeface="Roboto"/>
                <a:sym typeface="Roboto"/>
              </a:rPr>
              <a:t>Citation or footnote example. </a:t>
            </a:r>
            <a:r>
              <a:rPr lang="en-US" sz="1000">
                <a:solidFill>
                  <a:schemeClr val="dk2"/>
                </a:solidFill>
                <a:latin typeface="Roboto"/>
                <a:ea typeface="Roboto"/>
                <a:cs typeface="Roboto"/>
                <a:sym typeface="Roboto"/>
              </a:rPr>
              <a:t>These can be placed in the bottom left hand corner of the slide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F1F8FF"/>
      </a:dk1>
      <a:lt1>
        <a:srgbClr val="FFFFFF"/>
      </a:lt1>
      <a:dk2>
        <a:srgbClr val="3B4549"/>
      </a:dk2>
      <a:lt2>
        <a:srgbClr val="DDE5E8"/>
      </a:lt2>
      <a:accent1>
        <a:srgbClr val="E86033"/>
      </a:accent1>
      <a:accent2>
        <a:srgbClr val="3C454A"/>
      </a:accent2>
      <a:accent3>
        <a:srgbClr val="2EB3CB"/>
      </a:accent3>
      <a:accent4>
        <a:srgbClr val="35749A"/>
      </a:accent4>
      <a:accent5>
        <a:srgbClr val="1AB895"/>
      </a:accent5>
      <a:accent6>
        <a:srgbClr val="FCD256"/>
      </a:accent6>
      <a:hlink>
        <a:srgbClr val="FCD256"/>
      </a:hlink>
      <a:folHlink>
        <a:srgbClr val="2EB2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
      <a:dk1>
        <a:srgbClr val="F1F8FF"/>
      </a:dk1>
      <a:lt1>
        <a:srgbClr val="FFFFFF"/>
      </a:lt1>
      <a:dk2>
        <a:srgbClr val="3B4549"/>
      </a:dk2>
      <a:lt2>
        <a:srgbClr val="DDE5E8"/>
      </a:lt2>
      <a:accent1>
        <a:srgbClr val="E86033"/>
      </a:accent1>
      <a:accent2>
        <a:srgbClr val="3C454A"/>
      </a:accent2>
      <a:accent3>
        <a:srgbClr val="2EB3CB"/>
      </a:accent3>
      <a:accent4>
        <a:srgbClr val="35749A"/>
      </a:accent4>
      <a:accent5>
        <a:srgbClr val="1AB895"/>
      </a:accent5>
      <a:accent6>
        <a:srgbClr val="FCD256"/>
      </a:accent6>
      <a:hlink>
        <a:srgbClr val="FCD256"/>
      </a:hlink>
      <a:folHlink>
        <a:srgbClr val="2EB2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