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3" r:id="rId1"/>
    <p:sldMasterId id="2147483734" r:id="rId2"/>
    <p:sldMasterId id="2147483735" r:id="rId3"/>
    <p:sldMasterId id="2147483736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Hind" panose="02000000000000000000" pitchFamily="2" charset="77"/>
      <p:regular r:id="rId21"/>
      <p:bold r:id="rId22"/>
    </p:embeddedFont>
    <p:embeddedFont>
      <p:font typeface="Hind Light" panose="02000000000000000000" pitchFamily="2" charset="77"/>
      <p:regular r:id="rId23"/>
      <p:bold r:id="rId24"/>
    </p:embeddedFont>
    <p:embeddedFont>
      <p:font typeface="Montserrat" pitchFamily="2" charset="77"/>
      <p:regular r:id="rId25"/>
      <p:bold r:id="rId26"/>
      <p:italic r:id="rId27"/>
      <p:boldItalic r:id="rId28"/>
    </p:embeddedFont>
    <p:embeddedFont>
      <p:font typeface="Muli" pitchFamily="2" charset="77"/>
      <p:regular r:id="rId29"/>
      <p:bold r:id="rId30"/>
      <p:italic r:id="rId31"/>
      <p:boldItalic r:id="rId32"/>
    </p:embeddedFont>
    <p:embeddedFont>
      <p:font typeface="Roboto" panose="02000000000000000000" pitchFamily="2" charset="0"/>
      <p:regular r:id="rId33"/>
      <p:bold r:id="rId34"/>
      <p:italic r:id="rId35"/>
      <p:boldItalic r:id="rId36"/>
    </p:embeddedFont>
    <p:embeddedFont>
      <p:font typeface="Roboto Light" panose="02000000000000000000" pitchFamily="2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a9ad89019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a9ad89019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5415c76425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5415c76425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a9ad89019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a9ad89019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a9ad89019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a9ad89019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a9ad89019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a9ad89019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5a0a72a0f9_3_1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5a0a72a0f9_3_12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g5a0a72a0f9_3_12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5a33157c4f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5a33157c4f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5415c7642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5415c76425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5415c7642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5415c7642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5415c7642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5415c76425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5415c76425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5415c76425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+ No Subtitle">
  <p:cSld name="Cover Slide + Sub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571500" y="1603678"/>
            <a:ext cx="63621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uli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0" y="622922"/>
            <a:ext cx="1206873" cy="2040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15;p2"/>
          <p:cNvCxnSpPr/>
          <p:nvPr/>
        </p:nvCxnSpPr>
        <p:spPr>
          <a:xfrm>
            <a:off x="646698" y="3768737"/>
            <a:ext cx="0" cy="621300"/>
          </a:xfrm>
          <a:prstGeom prst="straightConnector1">
            <a:avLst/>
          </a:prstGeom>
          <a:noFill/>
          <a:ln w="38100" cap="flat" cmpd="sng">
            <a:solidFill>
              <a:srgbClr val="FCD25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888450" y="3671409"/>
            <a:ext cx="5198400" cy="43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None/>
              <a:defRPr sz="2400"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800"/>
              </a:spcBef>
              <a:spcAft>
                <a:spcPts val="40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2"/>
          </p:nvPr>
        </p:nvSpPr>
        <p:spPr>
          <a:xfrm>
            <a:off x="888450" y="4048303"/>
            <a:ext cx="3660900" cy="43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None/>
              <a:defRPr sz="1400">
                <a:solidFill>
                  <a:schemeClr val="accent6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 sz="1400">
                <a:solidFill>
                  <a:schemeClr val="accent6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 sz="1400">
                <a:solidFill>
                  <a:schemeClr val="accent6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 sz="1400">
                <a:solidFill>
                  <a:schemeClr val="accent6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 sz="1400">
                <a:solidFill>
                  <a:schemeClr val="accent6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 sz="1400">
                <a:solidFill>
                  <a:schemeClr val="accent6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 sz="1400">
                <a:solidFill>
                  <a:schemeClr val="accent6"/>
                </a:solidFill>
              </a:defRPr>
            </a:lvl8pPr>
            <a:lvl9pPr lvl="8" rtl="0">
              <a:spcBef>
                <a:spcPts val="800"/>
              </a:spcBef>
              <a:spcAft>
                <a:spcPts val="400"/>
              </a:spcAft>
              <a:buNone/>
              <a:defRPr sz="1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Narrow">
  <p:cSld name="Title + 1 Column Narrow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628650" y="408305"/>
            <a:ext cx="78867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" name="Google Shape;6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7274" y="4898798"/>
            <a:ext cx="617590" cy="10442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>
            <a:off x="628650" y="1238863"/>
            <a:ext cx="3619500" cy="32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>
              <a:lnSpc>
                <a:spcPct val="133333"/>
              </a:lnSpc>
              <a:spcBef>
                <a:spcPts val="800"/>
              </a:spcBef>
              <a:spcAft>
                <a:spcPts val="0"/>
              </a:spcAft>
              <a:buSzPts val="900"/>
              <a:buChar char="•"/>
              <a:defRPr/>
            </a:lvl1pPr>
            <a:lvl2pPr marL="914400" lvl="1" indent="-285750" algn="l">
              <a:lnSpc>
                <a:spcPct val="133333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/>
            </a:lvl2pPr>
            <a:lvl3pPr marL="1371600" lvl="2" indent="-298450" algn="l">
              <a:lnSpc>
                <a:spcPct val="133333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3pPr>
            <a:lvl4pPr marL="1828800" lvl="3" indent="-298450" algn="l">
              <a:lnSpc>
                <a:spcPct val="133333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4pPr>
            <a:lvl5pPr marL="2286000" lvl="4" indent="-317500" algn="l">
              <a:lnSpc>
                <a:spcPct val="133333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Banner + Big Image Dark">
  <p:cSld name="Title Banner + Big Image Dar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2"/>
          <p:cNvPicPr preferRelativeResize="0"/>
          <p:nvPr/>
        </p:nvPicPr>
        <p:blipFill rotWithShape="1">
          <a:blip r:embed="rId2">
            <a:alphaModFix/>
          </a:blip>
          <a:srcRect t="79878"/>
          <a:stretch/>
        </p:blipFill>
        <p:spPr>
          <a:xfrm>
            <a:off x="0" y="-1"/>
            <a:ext cx="9144000" cy="103498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628650" y="408305"/>
            <a:ext cx="78867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Banner + Big Image Light">
  <p:cSld name="Title Banner + Big Image Ligh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3"/>
          <p:cNvPicPr preferRelativeResize="0"/>
          <p:nvPr/>
        </p:nvPicPr>
        <p:blipFill rotWithShape="1">
          <a:blip r:embed="rId2">
            <a:alphaModFix/>
          </a:blip>
          <a:srcRect l="1107" t="13750" b="13692"/>
          <a:stretch/>
        </p:blipFill>
        <p:spPr>
          <a:xfrm>
            <a:off x="-1" y="0"/>
            <a:ext cx="9143998" cy="5143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 rotWithShape="1">
          <a:blip r:embed="rId3">
            <a:alphaModFix/>
          </a:blip>
          <a:srcRect t="79878"/>
          <a:stretch/>
        </p:blipFill>
        <p:spPr>
          <a:xfrm>
            <a:off x="0" y="-1"/>
            <a:ext cx="9144000" cy="103498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628650" y="408305"/>
            <a:ext cx="78867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67274" y="4898798"/>
            <a:ext cx="617590" cy="104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lide Image">
  <p:cSld name="Full Slide Image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71428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Char char="•"/>
              <a:defRPr sz="11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71428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67274" y="4898798"/>
            <a:ext cx="617590" cy="104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+ Text + Image">
  <p:cSld name="Highlight + Text + Imag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67274" y="4898798"/>
            <a:ext cx="617590" cy="104429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>
            <a:spLocks noGrp="1"/>
          </p:cNvSpPr>
          <p:nvPr>
            <p:ph type="pic" idx="2"/>
          </p:nvPr>
        </p:nvSpPr>
        <p:spPr>
          <a:xfrm>
            <a:off x="4572000" y="589936"/>
            <a:ext cx="3944700" cy="39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85714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85714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628650" y="1238864"/>
            <a:ext cx="3589200" cy="10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628651" y="2455606"/>
            <a:ext cx="3589200" cy="9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0" i="0">
                <a:solidFill>
                  <a:schemeClr val="lt2"/>
                </a:solidFill>
              </a:defRPr>
            </a:lvl1pPr>
            <a:lvl2pPr marL="914400" lvl="1" indent="-285750" algn="l">
              <a:lnSpc>
                <a:spcPct val="133333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/>
            </a:lvl2pPr>
            <a:lvl3pPr marL="1371600" lvl="2" indent="-298450" algn="l">
              <a:lnSpc>
                <a:spcPct val="133333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3pPr>
            <a:lvl4pPr marL="1828800" lvl="3" indent="-298450" algn="l">
              <a:lnSpc>
                <a:spcPct val="133333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4pPr>
            <a:lvl5pPr marL="2286000" lvl="4" indent="-317500" algn="l">
              <a:lnSpc>
                <a:spcPct val="133333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eatured Content ">
  <p:cSld name="Title + Featured Content 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47407" y="0"/>
            <a:ext cx="5396592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4245429" y="1281793"/>
            <a:ext cx="4546800" cy="3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1pPr>
            <a:lvl2pPr marL="914400" lvl="1" indent="-2984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>
                <a:solidFill>
                  <a:schemeClr val="dk2"/>
                </a:solidFill>
              </a:defRPr>
            </a:lvl2pPr>
            <a:lvl3pPr marL="1371600" lvl="2" indent="-28575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3pPr>
            <a:lvl4pPr marL="1828800" lvl="3" indent="-279400" algn="l">
              <a:lnSpc>
                <a:spcPct val="171428"/>
              </a:lnSpc>
              <a:spcBef>
                <a:spcPts val="400"/>
              </a:spcBef>
              <a:spcAft>
                <a:spcPts val="0"/>
              </a:spcAft>
              <a:buSzPts val="800"/>
              <a:buChar char="•"/>
              <a:defRPr>
                <a:solidFill>
                  <a:schemeClr val="dk2"/>
                </a:solidFill>
              </a:defRPr>
            </a:lvl4pPr>
            <a:lvl5pPr marL="2286000" lvl="4" indent="-298450" algn="l">
              <a:lnSpc>
                <a:spcPct val="171428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91" name="Google Shape;9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7274" y="4898798"/>
            <a:ext cx="617590" cy="10442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>
            <a:spLocks noGrp="1"/>
          </p:cNvSpPr>
          <p:nvPr>
            <p:ph type="body" idx="2"/>
          </p:nvPr>
        </p:nvSpPr>
        <p:spPr>
          <a:xfrm>
            <a:off x="351947" y="2581515"/>
            <a:ext cx="3043500" cy="14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0" i="0">
                <a:solidFill>
                  <a:schemeClr val="lt2"/>
                </a:solidFill>
              </a:defRPr>
            </a:lvl1pPr>
            <a:lvl2pPr marL="914400" lvl="1" indent="-285750" algn="l">
              <a:lnSpc>
                <a:spcPct val="133333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/>
            </a:lvl2pPr>
            <a:lvl3pPr marL="1371600" lvl="2" indent="-298450" algn="l">
              <a:lnSpc>
                <a:spcPct val="133333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3pPr>
            <a:lvl4pPr marL="1828800" lvl="3" indent="-298450" algn="l">
              <a:lnSpc>
                <a:spcPct val="133333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4pPr>
            <a:lvl5pPr marL="2286000" lvl="4" indent="-317500" algn="l">
              <a:lnSpc>
                <a:spcPct val="133333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352469" y="1744994"/>
            <a:ext cx="30429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Add Your Own Elements">
  <p:cSld name="Title + Add Your Own Element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67274" y="4898798"/>
            <a:ext cx="617590" cy="10442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>
            <a:spLocks noGrp="1"/>
          </p:cNvSpPr>
          <p:nvPr>
            <p:ph type="title"/>
          </p:nvPr>
        </p:nvSpPr>
        <p:spPr>
          <a:xfrm>
            <a:off x="628650" y="408305"/>
            <a:ext cx="78867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+ Add Your Own Elements">
  <p:cSld name="Blank + Add Your Own Element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7274" y="4898798"/>
            <a:ext cx="617590" cy="104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4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0" y="622922"/>
            <a:ext cx="1206873" cy="20407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>
            <a:spLocks noGrp="1"/>
          </p:cNvSpPr>
          <p:nvPr>
            <p:ph type="ctrTitle"/>
          </p:nvPr>
        </p:nvSpPr>
        <p:spPr>
          <a:xfrm>
            <a:off x="628650" y="1449915"/>
            <a:ext cx="6858000" cy="1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uli"/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628650" y="3857625"/>
            <a:ext cx="68580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u="none">
                <a:solidFill>
                  <a:schemeClr val="accent6"/>
                </a:solidFill>
              </a:defRPr>
            </a:lvl1pPr>
            <a:lvl2pPr marL="914400" lvl="1" indent="-285750" algn="l">
              <a:lnSpc>
                <a:spcPct val="133333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/>
            </a:lvl2pPr>
            <a:lvl3pPr marL="1371600" lvl="2" indent="-298450" algn="l">
              <a:lnSpc>
                <a:spcPct val="133333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3pPr>
            <a:lvl4pPr marL="1828800" lvl="3" indent="-298450" algn="l">
              <a:lnSpc>
                <a:spcPct val="133333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4pPr>
            <a:lvl5pPr marL="2286000" lvl="4" indent="-317500" algn="l">
              <a:lnSpc>
                <a:spcPct val="133333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+ Subtitle">
  <p:cSld name="Cover Slide + No Sub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0" y="622922"/>
            <a:ext cx="1206873" cy="20407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ctrTitle"/>
          </p:nvPr>
        </p:nvSpPr>
        <p:spPr>
          <a:xfrm>
            <a:off x="571500" y="1317928"/>
            <a:ext cx="63621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uli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628650" y="3188569"/>
            <a:ext cx="3660900" cy="55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800"/>
              </a:spcBef>
              <a:spcAft>
                <a:spcPts val="40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+ No Subtitle">
  <p:cSld name="Cover Slide + No Subtitl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2"/>
          <p:cNvSpPr txBox="1">
            <a:spLocks noGrp="1"/>
          </p:cNvSpPr>
          <p:nvPr>
            <p:ph type="ctrTitle"/>
          </p:nvPr>
        </p:nvSpPr>
        <p:spPr>
          <a:xfrm>
            <a:off x="628650" y="1350444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uli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18" name="Google Shape;11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0" y="622922"/>
            <a:ext cx="1206873" cy="2040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" name="Google Shape;119;p22"/>
          <p:cNvCxnSpPr/>
          <p:nvPr/>
        </p:nvCxnSpPr>
        <p:spPr>
          <a:xfrm>
            <a:off x="628650" y="3521345"/>
            <a:ext cx="0" cy="69660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824454" y="3536928"/>
            <a:ext cx="34653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400" b="0" i="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2385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23850" algn="l" rtl="0">
              <a:lnSpc>
                <a:spcPct val="133333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4pPr>
            <a:lvl5pPr marL="2286000" lvl="4" indent="-32385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2"/>
          </p:nvPr>
        </p:nvSpPr>
        <p:spPr>
          <a:xfrm>
            <a:off x="813483" y="3956369"/>
            <a:ext cx="34872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 b="0" i="0">
                <a:solidFill>
                  <a:schemeClr val="accent6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2385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 sz="1400" b="0" i="0">
                <a:solidFill>
                  <a:schemeClr val="accent6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2385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2385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4pPr>
            <a:lvl5pPr marL="2286000" lvl="4" indent="-32385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+ Subtitle">
  <p:cSld name="Cover Slide + Subtitle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3"/>
          <p:cNvSpPr txBox="1">
            <a:spLocks noGrp="1"/>
          </p:cNvSpPr>
          <p:nvPr>
            <p:ph type="ctrTitle"/>
          </p:nvPr>
        </p:nvSpPr>
        <p:spPr>
          <a:xfrm>
            <a:off x="628650" y="1350444"/>
            <a:ext cx="6858000" cy="14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uli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0" y="622922"/>
            <a:ext cx="1206873" cy="20407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xfrm>
            <a:off x="628650" y="2986491"/>
            <a:ext cx="68580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2385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 rtl="0">
              <a:lnSpc>
                <a:spcPct val="133333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2385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marL="2286000" lvl="4" indent="-32385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127" name="Google Shape;127;p23"/>
          <p:cNvCxnSpPr/>
          <p:nvPr/>
        </p:nvCxnSpPr>
        <p:spPr>
          <a:xfrm>
            <a:off x="628650" y="3739060"/>
            <a:ext cx="0" cy="69660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8" name="Google Shape;128;p23"/>
          <p:cNvSpPr txBox="1">
            <a:spLocks noGrp="1"/>
          </p:cNvSpPr>
          <p:nvPr>
            <p:ph type="body" idx="2"/>
          </p:nvPr>
        </p:nvSpPr>
        <p:spPr>
          <a:xfrm>
            <a:off x="824454" y="3749277"/>
            <a:ext cx="34653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400" b="0" i="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2385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23850" algn="l" rtl="0">
              <a:lnSpc>
                <a:spcPct val="133333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4pPr>
            <a:lvl5pPr marL="2286000" lvl="4" indent="-32385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3"/>
          </p:nvPr>
        </p:nvSpPr>
        <p:spPr>
          <a:xfrm>
            <a:off x="813483" y="4174085"/>
            <a:ext cx="34872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 b="0" i="0">
                <a:solidFill>
                  <a:schemeClr val="accent6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2385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 sz="1400" b="0" i="0">
                <a:solidFill>
                  <a:schemeClr val="accent6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23850" algn="l" rtl="0">
              <a:lnSpc>
                <a:spcPct val="133333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2385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marL="2286000" lvl="4" indent="-32385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(Option 1)">
  <p:cSld name="Section Divider (Option 1)">
    <p:bg>
      <p:bgPr>
        <a:solidFill>
          <a:srgbClr val="A4C9DF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4"/>
          <p:cNvSpPr txBox="1">
            <a:spLocks noGrp="1"/>
          </p:cNvSpPr>
          <p:nvPr>
            <p:ph type="ctrTitle"/>
          </p:nvPr>
        </p:nvSpPr>
        <p:spPr>
          <a:xfrm>
            <a:off x="628650" y="1387463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uli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4" name="Google Shape;13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7274" y="4898798"/>
            <a:ext cx="617590" cy="10442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628650" y="3417881"/>
            <a:ext cx="68580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chemeClr val="lt2"/>
                </a:solidFill>
              </a:defRPr>
            </a:lvl1pPr>
            <a:lvl2pPr marL="914400" lvl="1" indent="-32385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500"/>
              <a:buFont typeface="Roboto Light"/>
              <a:buChar char="•"/>
              <a:defRPr/>
            </a:lvl2pPr>
            <a:lvl3pPr marL="1371600" lvl="2" indent="-32385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500"/>
              <a:buFont typeface="Roboto"/>
              <a:buChar char="•"/>
              <a:defRPr/>
            </a:lvl3pPr>
            <a:lvl4pPr marL="1828800" lvl="3" indent="-32385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500"/>
              <a:buFont typeface="Roboto"/>
              <a:buChar char="•"/>
              <a:defRPr/>
            </a:lvl4pPr>
            <a:lvl5pPr marL="2286000" lvl="4" indent="-32385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(Option 2)">
  <p:cSld name="Section Divider (Option 2)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" y="0"/>
            <a:ext cx="913942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5"/>
          <p:cNvSpPr txBox="1">
            <a:spLocks noGrp="1"/>
          </p:cNvSpPr>
          <p:nvPr>
            <p:ph type="ctrTitle"/>
          </p:nvPr>
        </p:nvSpPr>
        <p:spPr>
          <a:xfrm>
            <a:off x="628650" y="1387463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uli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0" name="Google Shape;14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7274" y="4898798"/>
            <a:ext cx="617590" cy="10442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5"/>
          <p:cNvSpPr txBox="1">
            <a:spLocks noGrp="1"/>
          </p:cNvSpPr>
          <p:nvPr>
            <p:ph type="body" idx="1"/>
          </p:nvPr>
        </p:nvSpPr>
        <p:spPr>
          <a:xfrm>
            <a:off x="628650" y="3417881"/>
            <a:ext cx="68580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chemeClr val="lt2"/>
                </a:solidFill>
              </a:defRPr>
            </a:lvl1pPr>
            <a:lvl2pPr marL="914400" lvl="1" indent="-323850" algn="l" rtl="0">
              <a:lnSpc>
                <a:spcPct val="133333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2385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marL="2286000" lvl="4" indent="-32385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(Option 3)">
  <p:cSld name="Section Divider (Option 3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ctrTitle"/>
          </p:nvPr>
        </p:nvSpPr>
        <p:spPr>
          <a:xfrm>
            <a:off x="628650" y="1387463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500"/>
              <a:buFont typeface="Muli"/>
              <a:buNone/>
              <a:defRPr sz="45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body" idx="1"/>
          </p:nvPr>
        </p:nvSpPr>
        <p:spPr>
          <a:xfrm>
            <a:off x="628650" y="3417881"/>
            <a:ext cx="68580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chemeClr val="dk2"/>
                </a:solidFill>
              </a:defRPr>
            </a:lvl1pPr>
            <a:lvl2pPr marL="914400" lvl="1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Roboto Light"/>
              <a:buChar char="•"/>
              <a:defRPr/>
            </a:lvl2pPr>
            <a:lvl3pPr marL="1371600" lvl="2" indent="-323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500"/>
              <a:buFont typeface="Roboto"/>
              <a:buChar char="•"/>
              <a:defRPr/>
            </a:lvl3pPr>
            <a:lvl4pPr marL="1828800" lvl="3" indent="-323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500"/>
              <a:buFont typeface="Roboto"/>
              <a:buChar char="•"/>
              <a:defRPr/>
            </a:lvl4pPr>
            <a:lvl5pPr marL="2286000" lvl="4" indent="-323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46" name="Google Shape;14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5644" y="4898801"/>
            <a:ext cx="619230" cy="10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Slide">
  <p:cSld name="Agenda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title"/>
          </p:nvPr>
        </p:nvSpPr>
        <p:spPr>
          <a:xfrm>
            <a:off x="628650" y="408305"/>
            <a:ext cx="78867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uli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body" idx="1"/>
          </p:nvPr>
        </p:nvSpPr>
        <p:spPr>
          <a:xfrm>
            <a:off x="628651" y="1238863"/>
            <a:ext cx="6716100" cy="3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AutoNum type="arabicPeriod"/>
              <a:defRPr sz="1400" b="1" i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23850" algn="l" rtl="0">
              <a:lnSpc>
                <a:spcPct val="133333"/>
              </a:lnSpc>
              <a:spcBef>
                <a:spcPts val="1000"/>
              </a:spcBef>
              <a:spcAft>
                <a:spcPts val="0"/>
              </a:spcAft>
              <a:buSzPts val="1500"/>
              <a:buFont typeface="Roboto Light"/>
              <a:buChar char="•"/>
              <a:defRPr/>
            </a:lvl2pPr>
            <a:lvl3pPr marL="1371600" lvl="2" indent="-32385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500"/>
              <a:buFont typeface="Roboto"/>
              <a:buChar char="•"/>
              <a:defRPr/>
            </a:lvl3pPr>
            <a:lvl4pPr marL="1828800" lvl="3" indent="-32385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500"/>
              <a:buFont typeface="Roboto"/>
              <a:buChar char="•"/>
              <a:defRPr/>
            </a:lvl4pPr>
            <a:lvl5pPr marL="2286000" lvl="4" indent="-32385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7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>
                <a:solidFill>
                  <a:srgbClr val="000000"/>
                </a:solidFill>
              </a:defRPr>
            </a:lvl1pPr>
            <a:lvl2pPr lvl="1" rtl="0">
              <a:buNone/>
              <a:defRPr>
                <a:solidFill>
                  <a:srgbClr val="000000"/>
                </a:solidFill>
              </a:defRPr>
            </a:lvl2pPr>
            <a:lvl3pPr lvl="2" rtl="0">
              <a:buNone/>
              <a:defRPr>
                <a:solidFill>
                  <a:srgbClr val="000000"/>
                </a:solidFill>
              </a:defRPr>
            </a:lvl3pPr>
            <a:lvl4pPr lvl="3" rtl="0">
              <a:buNone/>
              <a:defRPr>
                <a:solidFill>
                  <a:srgbClr val="000000"/>
                </a:solidFill>
              </a:defRPr>
            </a:lvl4pPr>
            <a:lvl5pPr lvl="4" rtl="0">
              <a:buNone/>
              <a:defRPr>
                <a:solidFill>
                  <a:srgbClr val="000000"/>
                </a:solidFill>
              </a:defRPr>
            </a:lvl5pPr>
            <a:lvl6pPr lvl="5" rtl="0">
              <a:buNone/>
              <a:defRPr>
                <a:solidFill>
                  <a:srgbClr val="000000"/>
                </a:solidFill>
              </a:defRPr>
            </a:lvl6pPr>
            <a:lvl7pPr lvl="6" rtl="0">
              <a:buNone/>
              <a:defRPr>
                <a:solidFill>
                  <a:srgbClr val="000000"/>
                </a:solidFill>
              </a:defRPr>
            </a:lvl7pPr>
            <a:lvl8pPr lvl="7" rtl="0">
              <a:buNone/>
              <a:defRPr>
                <a:solidFill>
                  <a:srgbClr val="000000"/>
                </a:solidFill>
              </a:defRPr>
            </a:lvl8pPr>
            <a:lvl9pPr lvl="8" rtl="0">
              <a:buNone/>
              <a:defRPr>
                <a:solidFill>
                  <a:srgbClr val="00000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151" name="Google Shape;15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5644" y="4898801"/>
            <a:ext cx="619230" cy="10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eaker Slide">
  <p:cSld name="Speaker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uli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54" name="Google Shape;15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5644" y="4898801"/>
            <a:ext cx="619230" cy="10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8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>
  <p:cSld name="Title + 1 Column">
    <p:bg>
      <p:bgPr>
        <a:solidFill>
          <a:srgbClr val="FFFFFF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title"/>
          </p:nvPr>
        </p:nvSpPr>
        <p:spPr>
          <a:xfrm>
            <a:off x="628650" y="408305"/>
            <a:ext cx="78867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uli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9"/>
          <p:cNvSpPr txBox="1">
            <a:spLocks noGrp="1"/>
          </p:cNvSpPr>
          <p:nvPr>
            <p:ph type="body" idx="1"/>
          </p:nvPr>
        </p:nvSpPr>
        <p:spPr>
          <a:xfrm>
            <a:off x="628650" y="1238863"/>
            <a:ext cx="7886700" cy="32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>
                <a:solidFill>
                  <a:schemeClr val="accent2"/>
                </a:solidFill>
              </a:defRPr>
            </a:lvl1pPr>
            <a:lvl2pPr marL="914400" lvl="1" indent="-3365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Roboto Light"/>
              <a:buChar char="•"/>
              <a:defRPr>
                <a:solidFill>
                  <a:schemeClr val="accent2"/>
                </a:solidFill>
              </a:defRPr>
            </a:lvl2pPr>
            <a:lvl3pPr marL="1371600" lvl="2" indent="-3111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Roboto"/>
              <a:buChar char="•"/>
              <a:defRPr>
                <a:solidFill>
                  <a:schemeClr val="accent2"/>
                </a:solidFill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"/>
              <a:buChar char="•"/>
              <a:defRPr>
                <a:solidFill>
                  <a:schemeClr val="accent2"/>
                </a:solidFill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>
                <a:solidFill>
                  <a:schemeClr val="accent2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60" name="Google Shape;160;p29"/>
          <p:cNvPicPr preferRelativeResize="0"/>
          <p:nvPr/>
        </p:nvPicPr>
        <p:blipFill rotWithShape="1">
          <a:blip r:embed="rId2">
            <a:alphaModFix/>
          </a:blip>
          <a:srcRect l="230" r="-230"/>
          <a:stretch/>
        </p:blipFill>
        <p:spPr>
          <a:xfrm>
            <a:off x="8362746" y="4901373"/>
            <a:ext cx="622129" cy="10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9"/>
          <p:cNvSpPr txBox="1">
            <a:spLocks noGrp="1"/>
          </p:cNvSpPr>
          <p:nvPr>
            <p:ph type="sldNum" idx="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">
  <p:cSld name="Title + 2 Column">
    <p:bg>
      <p:bgPr>
        <a:solidFill>
          <a:srgbClr val="FFFFFF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4" name="Google Shape;164;p30"/>
          <p:cNvSpPr txBox="1">
            <a:spLocks noGrp="1"/>
          </p:cNvSpPr>
          <p:nvPr>
            <p:ph type="title"/>
          </p:nvPr>
        </p:nvSpPr>
        <p:spPr>
          <a:xfrm>
            <a:off x="628650" y="408305"/>
            <a:ext cx="78867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uli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0"/>
          <p:cNvSpPr txBox="1">
            <a:spLocks noGrp="1"/>
          </p:cNvSpPr>
          <p:nvPr>
            <p:ph type="body" idx="1"/>
          </p:nvPr>
        </p:nvSpPr>
        <p:spPr>
          <a:xfrm>
            <a:off x="4895852" y="1238863"/>
            <a:ext cx="3619500" cy="32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>
                <a:solidFill>
                  <a:schemeClr val="accent2"/>
                </a:solidFill>
              </a:defRPr>
            </a:lvl1pPr>
            <a:lvl2pPr marL="914400" lvl="1" indent="-3365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Roboto Light"/>
              <a:buChar char="•"/>
              <a:defRPr>
                <a:solidFill>
                  <a:schemeClr val="accent2"/>
                </a:solidFill>
              </a:defRPr>
            </a:lvl2pPr>
            <a:lvl3pPr marL="1371600" lvl="2" indent="-3111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Roboto"/>
              <a:buChar char="•"/>
              <a:defRPr>
                <a:solidFill>
                  <a:schemeClr val="accent2"/>
                </a:solidFill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"/>
              <a:buChar char="•"/>
              <a:defRPr>
                <a:solidFill>
                  <a:schemeClr val="accent2"/>
                </a:solidFill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>
                <a:solidFill>
                  <a:schemeClr val="accent2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body" idx="2"/>
          </p:nvPr>
        </p:nvSpPr>
        <p:spPr>
          <a:xfrm>
            <a:off x="628650" y="1238863"/>
            <a:ext cx="3619500" cy="32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>
                <a:solidFill>
                  <a:schemeClr val="accent2"/>
                </a:solidFill>
              </a:defRPr>
            </a:lvl1pPr>
            <a:lvl2pPr marL="914400" lvl="1" indent="-3365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Roboto Light"/>
              <a:buChar char="•"/>
              <a:defRPr>
                <a:solidFill>
                  <a:schemeClr val="accent2"/>
                </a:solidFill>
              </a:defRPr>
            </a:lvl2pPr>
            <a:lvl3pPr marL="1371600" lvl="2" indent="-3111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Roboto"/>
              <a:buChar char="•"/>
              <a:defRPr>
                <a:solidFill>
                  <a:schemeClr val="accent2"/>
                </a:solidFill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"/>
              <a:buChar char="•"/>
              <a:defRPr>
                <a:solidFill>
                  <a:schemeClr val="accent2"/>
                </a:solidFill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"/>
              <a:buChar char="•"/>
              <a:defRPr>
                <a:solidFill>
                  <a:schemeClr val="accent2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67" name="Google Shape;167;p30"/>
          <p:cNvPicPr preferRelativeResize="0"/>
          <p:nvPr/>
        </p:nvPicPr>
        <p:blipFill rotWithShape="1">
          <a:blip r:embed="rId2">
            <a:alphaModFix/>
          </a:blip>
          <a:srcRect l="230" r="-230"/>
          <a:stretch/>
        </p:blipFill>
        <p:spPr>
          <a:xfrm>
            <a:off x="8362746" y="4901373"/>
            <a:ext cx="622129" cy="10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0"/>
          <p:cNvSpPr txBox="1">
            <a:spLocks noGrp="1"/>
          </p:cNvSpPr>
          <p:nvPr>
            <p:ph type="sldNum" idx="3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Narrow">
  <p:cSld name="Title + 1 Column Narrow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>
            <a:spLocks noGrp="1"/>
          </p:cNvSpPr>
          <p:nvPr>
            <p:ph type="title"/>
          </p:nvPr>
        </p:nvSpPr>
        <p:spPr>
          <a:xfrm>
            <a:off x="628650" y="408305"/>
            <a:ext cx="78867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uli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1"/>
          <p:cNvSpPr txBox="1">
            <a:spLocks noGrp="1"/>
          </p:cNvSpPr>
          <p:nvPr>
            <p:ph type="body" idx="1"/>
          </p:nvPr>
        </p:nvSpPr>
        <p:spPr>
          <a:xfrm>
            <a:off x="628650" y="1238863"/>
            <a:ext cx="3619500" cy="32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>
                <a:solidFill>
                  <a:schemeClr val="accent2"/>
                </a:solidFill>
              </a:defRPr>
            </a:lvl1pPr>
            <a:lvl2pPr marL="914400" lvl="1" indent="-3365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Roboto Light"/>
              <a:buChar char="•"/>
              <a:defRPr>
                <a:solidFill>
                  <a:schemeClr val="accent2"/>
                </a:solidFill>
              </a:defRPr>
            </a:lvl2pPr>
            <a:lvl3pPr marL="1371600" lvl="2" indent="-3111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Roboto"/>
              <a:buChar char="•"/>
              <a:defRPr>
                <a:solidFill>
                  <a:schemeClr val="accent2"/>
                </a:solidFill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"/>
              <a:buChar char="•"/>
              <a:defRPr>
                <a:solidFill>
                  <a:schemeClr val="accent2"/>
                </a:solidFill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"/>
              <a:buChar char="•"/>
              <a:defRPr>
                <a:solidFill>
                  <a:schemeClr val="accent2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72" name="Google Shape;172;p31"/>
          <p:cNvPicPr preferRelativeResize="0"/>
          <p:nvPr/>
        </p:nvPicPr>
        <p:blipFill rotWithShape="1">
          <a:blip r:embed="rId2">
            <a:alphaModFix/>
          </a:blip>
          <a:srcRect l="230" r="-230"/>
          <a:stretch/>
        </p:blipFill>
        <p:spPr>
          <a:xfrm>
            <a:off x="8362746" y="4901373"/>
            <a:ext cx="622129" cy="10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1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(Option 1)">
  <p:cSld name="Section Divider (Option 1)">
    <p:bg>
      <p:bgPr>
        <a:solidFill>
          <a:srgbClr val="A4C9D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>
            <a:spLocks noGrp="1"/>
          </p:cNvSpPr>
          <p:nvPr>
            <p:ph type="ctrTitle"/>
          </p:nvPr>
        </p:nvSpPr>
        <p:spPr>
          <a:xfrm>
            <a:off x="628650" y="1387463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uli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7274" y="4898798"/>
            <a:ext cx="617590" cy="10442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>
            <a:spLocks noGrp="1"/>
          </p:cNvSpPr>
          <p:nvPr>
            <p:ph type="subTitle" idx="1"/>
          </p:nvPr>
        </p:nvSpPr>
        <p:spPr>
          <a:xfrm>
            <a:off x="628650" y="3346013"/>
            <a:ext cx="6579600" cy="60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800"/>
              </a:spcBef>
              <a:spcAft>
                <a:spcPts val="4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Banner + Big Image Dark">
  <p:cSld name="Title Banner + Big Image Dark">
    <p:bg>
      <p:bgPr>
        <a:solidFill>
          <a:srgbClr val="829099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2"/>
          <p:cNvPicPr preferRelativeResize="0"/>
          <p:nvPr/>
        </p:nvPicPr>
        <p:blipFill rotWithShape="1">
          <a:blip r:embed="rId2">
            <a:alphaModFix/>
          </a:blip>
          <a:srcRect t="26210" b="53667"/>
          <a:stretch/>
        </p:blipFill>
        <p:spPr>
          <a:xfrm>
            <a:off x="0" y="0"/>
            <a:ext cx="9144000" cy="103498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2"/>
          <p:cNvSpPr txBox="1">
            <a:spLocks noGrp="1"/>
          </p:cNvSpPr>
          <p:nvPr>
            <p:ph type="title"/>
          </p:nvPr>
        </p:nvSpPr>
        <p:spPr>
          <a:xfrm>
            <a:off x="628650" y="408305"/>
            <a:ext cx="78867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uli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2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8" name="Google Shape;17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7274" y="4898798"/>
            <a:ext cx="617590" cy="104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Banner + Big Image Light">
  <p:cSld name="Title Banner + Big Image Light">
    <p:bg>
      <p:bgPr>
        <a:solidFill>
          <a:srgbClr val="F2F2F2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3"/>
          <p:cNvPicPr preferRelativeResize="0"/>
          <p:nvPr/>
        </p:nvPicPr>
        <p:blipFill rotWithShape="1">
          <a:blip r:embed="rId2">
            <a:alphaModFix/>
          </a:blip>
          <a:srcRect b="79878"/>
          <a:stretch/>
        </p:blipFill>
        <p:spPr>
          <a:xfrm>
            <a:off x="0" y="0"/>
            <a:ext cx="9144000" cy="103498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3"/>
          <p:cNvSpPr txBox="1">
            <a:spLocks noGrp="1"/>
          </p:cNvSpPr>
          <p:nvPr>
            <p:ph type="title"/>
          </p:nvPr>
        </p:nvSpPr>
        <p:spPr>
          <a:xfrm>
            <a:off x="628650" y="408305"/>
            <a:ext cx="78867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uli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82" name="Google Shape;182;p33"/>
          <p:cNvPicPr preferRelativeResize="0"/>
          <p:nvPr/>
        </p:nvPicPr>
        <p:blipFill rotWithShape="1">
          <a:blip r:embed="rId3">
            <a:alphaModFix/>
          </a:blip>
          <a:srcRect l="230" r="-230"/>
          <a:stretch/>
        </p:blipFill>
        <p:spPr>
          <a:xfrm>
            <a:off x="8362746" y="4901373"/>
            <a:ext cx="622129" cy="10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3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 Slide Image">
  <p:cSld name="Full Slide Image">
    <p:bg>
      <p:bgPr>
        <a:solidFill>
          <a:srgbClr val="F2F2F2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4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71428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Char char="•"/>
              <a:defRPr sz="1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71428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Char char="•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6" name="Google Shape;186;p34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7" name="Google Shape;187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67274" y="4898798"/>
            <a:ext cx="617590" cy="104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+ Text + Image">
  <p:cSld name="Highlight + Text + Image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>
            <a:spLocks noGrp="1"/>
          </p:cNvSpPr>
          <p:nvPr>
            <p:ph type="pic" idx="2"/>
          </p:nvPr>
        </p:nvSpPr>
        <p:spPr>
          <a:xfrm>
            <a:off x="4572000" y="589936"/>
            <a:ext cx="3944400" cy="39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85714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Arial"/>
              <a:buNone/>
              <a:defRPr sz="2100" b="0" i="0" u="none" strike="noStrike" cap="none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85714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0" name="Google Shape;190;p35"/>
          <p:cNvSpPr txBox="1">
            <a:spLocks noGrp="1"/>
          </p:cNvSpPr>
          <p:nvPr>
            <p:ph type="title"/>
          </p:nvPr>
        </p:nvSpPr>
        <p:spPr>
          <a:xfrm>
            <a:off x="628650" y="1238864"/>
            <a:ext cx="3589500" cy="10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uli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5"/>
          <p:cNvSpPr txBox="1">
            <a:spLocks noGrp="1"/>
          </p:cNvSpPr>
          <p:nvPr>
            <p:ph type="body" idx="1"/>
          </p:nvPr>
        </p:nvSpPr>
        <p:spPr>
          <a:xfrm>
            <a:off x="628651" y="2455606"/>
            <a:ext cx="3589500" cy="9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>
                <a:solidFill>
                  <a:schemeClr val="accent2"/>
                </a:solidFill>
              </a:defRPr>
            </a:lvl1pPr>
            <a:lvl2pPr marL="91440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Roboto Light"/>
              <a:buChar char="•"/>
              <a:defRPr/>
            </a:lvl2pPr>
            <a:lvl3pPr marL="137160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Font typeface="Roboto"/>
              <a:buChar char="•"/>
              <a:defRPr/>
            </a:lvl3pPr>
            <a:lvl4pPr marL="1828800" lvl="3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Font typeface="Roboto"/>
              <a:buChar char="•"/>
              <a:defRPr/>
            </a:lvl4pPr>
            <a:lvl5pPr marL="2286000" lvl="4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Font typeface="Roboto"/>
              <a:buChar char="•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92" name="Google Shape;192;p35"/>
          <p:cNvPicPr preferRelativeResize="0"/>
          <p:nvPr/>
        </p:nvPicPr>
        <p:blipFill rotWithShape="1">
          <a:blip r:embed="rId2">
            <a:alphaModFix/>
          </a:blip>
          <a:srcRect l="230" r="-230"/>
          <a:stretch/>
        </p:blipFill>
        <p:spPr>
          <a:xfrm>
            <a:off x="8362746" y="4901373"/>
            <a:ext cx="622129" cy="10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5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eatured Content ">
  <p:cSld name="Title + Featured Content 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/>
          <p:nvPr/>
        </p:nvSpPr>
        <p:spPr>
          <a:xfrm>
            <a:off x="3747407" y="0"/>
            <a:ext cx="53967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" name="Google Shape;196;p36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7" name="Google Shape;197;p36"/>
          <p:cNvSpPr txBox="1">
            <a:spLocks noGrp="1"/>
          </p:cNvSpPr>
          <p:nvPr>
            <p:ph type="body" idx="1"/>
          </p:nvPr>
        </p:nvSpPr>
        <p:spPr>
          <a:xfrm>
            <a:off x="4245429" y="857364"/>
            <a:ext cx="4546500" cy="3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>
                <a:solidFill>
                  <a:schemeClr val="lt1"/>
                </a:solidFill>
              </a:defRPr>
            </a:lvl1pPr>
            <a:lvl2pPr marL="914400" lvl="1" indent="-3365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>
                <a:solidFill>
                  <a:schemeClr val="lt1"/>
                </a:solidFill>
              </a:defRPr>
            </a:lvl2pPr>
            <a:lvl3pPr marL="1371600" lvl="2" indent="-311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>
                <a:solidFill>
                  <a:schemeClr val="lt1"/>
                </a:solidFill>
              </a:defRPr>
            </a:lvl3pPr>
            <a:lvl4pPr marL="1828800" lvl="3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>
                <a:solidFill>
                  <a:schemeClr val="lt1"/>
                </a:solidFill>
              </a:defRPr>
            </a:lvl4pPr>
            <a:lvl5pPr marL="228600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98" name="Google Shape;198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67274" y="4898798"/>
            <a:ext cx="617590" cy="10442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6"/>
          <p:cNvSpPr txBox="1">
            <a:spLocks noGrp="1"/>
          </p:cNvSpPr>
          <p:nvPr>
            <p:ph type="body" idx="2"/>
          </p:nvPr>
        </p:nvSpPr>
        <p:spPr>
          <a:xfrm>
            <a:off x="489856" y="2342032"/>
            <a:ext cx="2732400" cy="14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>
                <a:solidFill>
                  <a:schemeClr val="accent2"/>
                </a:solidFill>
              </a:defRPr>
            </a:lvl1pPr>
            <a:lvl2pPr marL="91440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marL="2286000" lvl="4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36"/>
          <p:cNvSpPr txBox="1">
            <a:spLocks noGrp="1"/>
          </p:cNvSpPr>
          <p:nvPr>
            <p:ph type="title"/>
          </p:nvPr>
        </p:nvSpPr>
        <p:spPr>
          <a:xfrm>
            <a:off x="490361" y="1483739"/>
            <a:ext cx="27318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uli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Add Your Own Elements">
  <p:cSld name="Title + Add Your Own Elements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7"/>
          <p:cNvSpPr txBox="1">
            <a:spLocks noGrp="1"/>
          </p:cNvSpPr>
          <p:nvPr>
            <p:ph type="title"/>
          </p:nvPr>
        </p:nvSpPr>
        <p:spPr>
          <a:xfrm>
            <a:off x="628650" y="408305"/>
            <a:ext cx="78867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uli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203" name="Google Shape;203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65644" y="4898801"/>
            <a:ext cx="619230" cy="104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7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+ Add Your Own Elements">
  <p:cSld name="Blank + Add Your Own Elements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65644" y="4898801"/>
            <a:ext cx="619230" cy="104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8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 rtl="0">
              <a:spcBef>
                <a:spcPts val="0"/>
              </a:spcBef>
              <a:buNone/>
              <a:defRPr sz="7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9"/>
          <p:cNvSpPr txBox="1">
            <a:spLocks noGrp="1"/>
          </p:cNvSpPr>
          <p:nvPr>
            <p:ph type="ctrTitle"/>
          </p:nvPr>
        </p:nvSpPr>
        <p:spPr>
          <a:xfrm>
            <a:off x="628650" y="1449915"/>
            <a:ext cx="6858000" cy="1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500"/>
              <a:buFont typeface="Muli"/>
              <a:buNone/>
              <a:defRPr sz="45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39"/>
          <p:cNvSpPr txBox="1">
            <a:spLocks noGrp="1"/>
          </p:cNvSpPr>
          <p:nvPr>
            <p:ph type="body" idx="1"/>
          </p:nvPr>
        </p:nvSpPr>
        <p:spPr>
          <a:xfrm>
            <a:off x="628650" y="3857625"/>
            <a:ext cx="68580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u="none">
                <a:solidFill>
                  <a:schemeClr val="accent1"/>
                </a:solidFill>
              </a:defRPr>
            </a:lvl1pPr>
            <a:lvl2pPr marL="91440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Roboto Light"/>
              <a:buChar char="•"/>
              <a:defRPr/>
            </a:lvl2pPr>
            <a:lvl3pPr marL="137160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Font typeface="Roboto"/>
              <a:buChar char="•"/>
              <a:defRPr/>
            </a:lvl3pPr>
            <a:lvl4pPr marL="1828800" lvl="3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Font typeface="Roboto"/>
              <a:buChar char="•"/>
              <a:defRPr/>
            </a:lvl4pPr>
            <a:lvl5pPr marL="2286000" lvl="4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12" name="Google Shape;212;p39"/>
          <p:cNvPicPr preferRelativeResize="0"/>
          <p:nvPr/>
        </p:nvPicPr>
        <p:blipFill rotWithShape="1">
          <a:blip r:embed="rId3">
            <a:alphaModFix/>
          </a:blip>
          <a:srcRect l="230" r="-230"/>
          <a:stretch/>
        </p:blipFill>
        <p:spPr>
          <a:xfrm>
            <a:off x="628650" y="622925"/>
            <a:ext cx="1212525" cy="20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0"/>
          <p:cNvSpPr txBox="1">
            <a:spLocks noGrp="1"/>
          </p:cNvSpPr>
          <p:nvPr>
            <p:ph type="dt" idx="10"/>
          </p:nvPr>
        </p:nvSpPr>
        <p:spPr>
          <a:xfrm>
            <a:off x="321469" y="3293380"/>
            <a:ext cx="1500000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15" name="Google Shape;215;p40"/>
          <p:cNvSpPr txBox="1">
            <a:spLocks noGrp="1"/>
          </p:cNvSpPr>
          <p:nvPr>
            <p:ph type="ftr" idx="11"/>
          </p:nvPr>
        </p:nvSpPr>
        <p:spPr>
          <a:xfrm>
            <a:off x="2196703" y="3293380"/>
            <a:ext cx="2036100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16" name="Google Shape;216;p40"/>
          <p:cNvSpPr txBox="1">
            <a:spLocks noGrp="1"/>
          </p:cNvSpPr>
          <p:nvPr>
            <p:ph type="sldNum" idx="12"/>
          </p:nvPr>
        </p:nvSpPr>
        <p:spPr>
          <a:xfrm>
            <a:off x="4607719" y="3293380"/>
            <a:ext cx="1500000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t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(Option 2) 1">
  <p:cSld name="Section Divider (Option 2)_1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" y="0"/>
            <a:ext cx="913942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41"/>
          <p:cNvSpPr txBox="1">
            <a:spLocks noGrp="1"/>
          </p:cNvSpPr>
          <p:nvPr>
            <p:ph type="ctrTitle"/>
          </p:nvPr>
        </p:nvSpPr>
        <p:spPr>
          <a:xfrm>
            <a:off x="628650" y="1387463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uli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41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1" name="Google Shape;221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7274" y="4898798"/>
            <a:ext cx="617588" cy="10442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41"/>
          <p:cNvSpPr txBox="1">
            <a:spLocks noGrp="1"/>
          </p:cNvSpPr>
          <p:nvPr>
            <p:ph type="subTitle" idx="1"/>
          </p:nvPr>
        </p:nvSpPr>
        <p:spPr>
          <a:xfrm>
            <a:off x="628650" y="3346013"/>
            <a:ext cx="6579600" cy="60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800"/>
              </a:spcBef>
              <a:spcAft>
                <a:spcPts val="5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(Option 2)">
  <p:cSld name="Section Divider (Option 2)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" y="0"/>
            <a:ext cx="913942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>
            <a:spLocks noGrp="1"/>
          </p:cNvSpPr>
          <p:nvPr>
            <p:ph type="ctrTitle"/>
          </p:nvPr>
        </p:nvSpPr>
        <p:spPr>
          <a:xfrm>
            <a:off x="628650" y="1387463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uli"/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" name="Google Shape;3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7274" y="4898798"/>
            <a:ext cx="617590" cy="10442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"/>
          <p:cNvSpPr txBox="1">
            <a:spLocks noGrp="1"/>
          </p:cNvSpPr>
          <p:nvPr>
            <p:ph type="subTitle" idx="1"/>
          </p:nvPr>
        </p:nvSpPr>
        <p:spPr>
          <a:xfrm>
            <a:off x="628650" y="3346013"/>
            <a:ext cx="6579600" cy="60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8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8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8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8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8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8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800"/>
              </a:spcBef>
              <a:spcAft>
                <a:spcPts val="4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+ Subtitle 1">
  <p:cSld name="Cover Slide + Subtitle_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0" y="622922"/>
            <a:ext cx="1206873" cy="2040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6" name="Google Shape;226;p42"/>
          <p:cNvCxnSpPr/>
          <p:nvPr/>
        </p:nvCxnSpPr>
        <p:spPr>
          <a:xfrm>
            <a:off x="646698" y="3768737"/>
            <a:ext cx="0" cy="621300"/>
          </a:xfrm>
          <a:prstGeom prst="straightConnector1">
            <a:avLst/>
          </a:prstGeom>
          <a:noFill/>
          <a:ln w="38100" cap="flat" cmpd="sng">
            <a:solidFill>
              <a:srgbClr val="FCD25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7" name="Google Shape;227;p42"/>
          <p:cNvSpPr txBox="1"/>
          <p:nvPr/>
        </p:nvSpPr>
        <p:spPr>
          <a:xfrm>
            <a:off x="571500" y="1236150"/>
            <a:ext cx="63621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5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28" name="Google Shape;228;p42"/>
          <p:cNvSpPr txBox="1"/>
          <p:nvPr/>
        </p:nvSpPr>
        <p:spPr>
          <a:xfrm>
            <a:off x="628650" y="3217669"/>
            <a:ext cx="36609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50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42"/>
          <p:cNvSpPr txBox="1"/>
          <p:nvPr/>
        </p:nvSpPr>
        <p:spPr>
          <a:xfrm>
            <a:off x="831300" y="3768919"/>
            <a:ext cx="36609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500"/>
              </a:spcAft>
              <a:buNone/>
            </a:pPr>
            <a:endParaRPr sz="1800">
              <a:solidFill>
                <a:srgbClr val="FCD25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" name="Google Shape;230;p42"/>
          <p:cNvSpPr txBox="1"/>
          <p:nvPr/>
        </p:nvSpPr>
        <p:spPr>
          <a:xfrm>
            <a:off x="831300" y="4065281"/>
            <a:ext cx="36609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500"/>
              </a:spcAft>
              <a:buNone/>
            </a:pPr>
            <a:endParaRPr sz="1800">
              <a:solidFill>
                <a:srgbClr val="FCD25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" name="Google Shape;231;p42"/>
          <p:cNvSpPr txBox="1">
            <a:spLocks noGrp="1"/>
          </p:cNvSpPr>
          <p:nvPr>
            <p:ph type="subTitle" idx="1"/>
          </p:nvPr>
        </p:nvSpPr>
        <p:spPr>
          <a:xfrm>
            <a:off x="900806" y="4079344"/>
            <a:ext cx="3911400" cy="39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800"/>
              </a:spcBef>
              <a:spcAft>
                <a:spcPts val="50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2" name="Google Shape;232;p42"/>
          <p:cNvSpPr txBox="1">
            <a:spLocks noGrp="1"/>
          </p:cNvSpPr>
          <p:nvPr>
            <p:ph type="subTitle" idx="2"/>
          </p:nvPr>
        </p:nvSpPr>
        <p:spPr>
          <a:xfrm>
            <a:off x="889106" y="3684019"/>
            <a:ext cx="5054700" cy="39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800"/>
              </a:spcBef>
              <a:spcAft>
                <a:spcPts val="50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3" name="Google Shape;233;p42"/>
          <p:cNvSpPr txBox="1">
            <a:spLocks noGrp="1"/>
          </p:cNvSpPr>
          <p:nvPr>
            <p:ph type="subTitle" idx="3"/>
          </p:nvPr>
        </p:nvSpPr>
        <p:spPr>
          <a:xfrm>
            <a:off x="615056" y="3197231"/>
            <a:ext cx="3911400" cy="39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800"/>
              </a:spcBef>
              <a:spcAft>
                <a:spcPts val="500"/>
              </a:spcAft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4" name="Google Shape;234;p42"/>
          <p:cNvSpPr txBox="1">
            <a:spLocks noGrp="1"/>
          </p:cNvSpPr>
          <p:nvPr>
            <p:ph type="title"/>
          </p:nvPr>
        </p:nvSpPr>
        <p:spPr>
          <a:xfrm>
            <a:off x="582131" y="1522500"/>
            <a:ext cx="6542400" cy="1568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(Option 1) 1">
  <p:cSld name="Section Divider (Option 1)_1">
    <p:bg>
      <p:bgPr>
        <a:solidFill>
          <a:srgbClr val="A4C9DF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43"/>
          <p:cNvSpPr txBox="1">
            <a:spLocks noGrp="1"/>
          </p:cNvSpPr>
          <p:nvPr>
            <p:ph type="ctrTitle"/>
          </p:nvPr>
        </p:nvSpPr>
        <p:spPr>
          <a:xfrm>
            <a:off x="628650" y="1387463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uli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238" name="Google Shape;238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7274" y="4898798"/>
            <a:ext cx="617588" cy="10442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43"/>
          <p:cNvSpPr txBox="1">
            <a:spLocks noGrp="1"/>
          </p:cNvSpPr>
          <p:nvPr>
            <p:ph type="subTitle" idx="1"/>
          </p:nvPr>
        </p:nvSpPr>
        <p:spPr>
          <a:xfrm>
            <a:off x="628650" y="3411581"/>
            <a:ext cx="6897600" cy="43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800"/>
              </a:spcBef>
              <a:spcAft>
                <a:spcPts val="5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43"/>
          <p:cNvSpPr txBox="1">
            <a:spLocks noGrp="1"/>
          </p:cNvSpPr>
          <p:nvPr>
            <p:ph type="sldNum" idx="12"/>
          </p:nvPr>
        </p:nvSpPr>
        <p:spPr>
          <a:xfrm>
            <a:off x="7820813" y="4898795"/>
            <a:ext cx="403800" cy="1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(Option 2) 2">
  <p:cSld name="Section Divider (Option 2)_2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" y="0"/>
            <a:ext cx="913942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44"/>
          <p:cNvSpPr txBox="1">
            <a:spLocks noGrp="1"/>
          </p:cNvSpPr>
          <p:nvPr>
            <p:ph type="ctrTitle"/>
          </p:nvPr>
        </p:nvSpPr>
        <p:spPr>
          <a:xfrm>
            <a:off x="628650" y="1387463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uli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244" name="Google Shape;244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7274" y="4898798"/>
            <a:ext cx="617588" cy="104429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44"/>
          <p:cNvSpPr txBox="1">
            <a:spLocks noGrp="1"/>
          </p:cNvSpPr>
          <p:nvPr>
            <p:ph type="subTitle" idx="1"/>
          </p:nvPr>
        </p:nvSpPr>
        <p:spPr>
          <a:xfrm>
            <a:off x="628650" y="3411581"/>
            <a:ext cx="6897600" cy="43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800"/>
              </a:spcBef>
              <a:spcAft>
                <a:spcPts val="5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44"/>
          <p:cNvSpPr txBox="1">
            <a:spLocks noGrp="1"/>
          </p:cNvSpPr>
          <p:nvPr>
            <p:ph type="sldNum" idx="12"/>
          </p:nvPr>
        </p:nvSpPr>
        <p:spPr>
          <a:xfrm>
            <a:off x="7820813" y="4898795"/>
            <a:ext cx="403800" cy="1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(Option 3) 1">
  <p:cSld name="Section Divider (Option 3)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5"/>
          <p:cNvSpPr txBox="1">
            <a:spLocks noGrp="1"/>
          </p:cNvSpPr>
          <p:nvPr>
            <p:ph type="ctrTitle"/>
          </p:nvPr>
        </p:nvSpPr>
        <p:spPr>
          <a:xfrm>
            <a:off x="628650" y="1387463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500"/>
              <a:buFont typeface="Muli"/>
              <a:buNone/>
              <a:defRPr sz="45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45"/>
          <p:cNvSpPr txBox="1">
            <a:spLocks noGrp="1"/>
          </p:cNvSpPr>
          <p:nvPr>
            <p:ph type="subTitle" idx="1"/>
          </p:nvPr>
        </p:nvSpPr>
        <p:spPr>
          <a:xfrm>
            <a:off x="628650" y="3411581"/>
            <a:ext cx="6897600" cy="43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800"/>
              </a:spcBef>
              <a:spcAft>
                <a:spcPts val="5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45"/>
          <p:cNvSpPr txBox="1">
            <a:spLocks noGrp="1"/>
          </p:cNvSpPr>
          <p:nvPr>
            <p:ph type="sldNum" idx="12"/>
          </p:nvPr>
        </p:nvSpPr>
        <p:spPr>
          <a:xfrm>
            <a:off x="7820813" y="4898795"/>
            <a:ext cx="403800" cy="1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 rtl="0">
              <a:spcBef>
                <a:spcPts val="0"/>
              </a:spcBef>
              <a:buNone/>
              <a:defRPr sz="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 rtl="0">
              <a:spcBef>
                <a:spcPts val="0"/>
              </a:spcBef>
              <a:buNone/>
              <a:defRPr sz="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 rtl="0">
              <a:spcBef>
                <a:spcPts val="0"/>
              </a:spcBef>
              <a:buNone/>
              <a:defRPr sz="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 rtl="0">
              <a:spcBef>
                <a:spcPts val="0"/>
              </a:spcBef>
              <a:buNone/>
              <a:defRPr sz="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 rtl="0">
              <a:spcBef>
                <a:spcPts val="0"/>
              </a:spcBef>
              <a:buNone/>
              <a:defRPr sz="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 rtl="0">
              <a:spcBef>
                <a:spcPts val="0"/>
              </a:spcBef>
              <a:buNone/>
              <a:defRPr sz="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 rtl="0">
              <a:spcBef>
                <a:spcPts val="0"/>
              </a:spcBef>
              <a:buNone/>
              <a:defRPr sz="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 rtl="0">
              <a:spcBef>
                <a:spcPts val="0"/>
              </a:spcBef>
              <a:buNone/>
              <a:defRPr sz="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+ No Subtitle">
  <p:cSld name="Cover Slide + Subtitle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7"/>
          <p:cNvSpPr txBox="1">
            <a:spLocks noGrp="1"/>
          </p:cNvSpPr>
          <p:nvPr>
            <p:ph type="ctrTitle"/>
          </p:nvPr>
        </p:nvSpPr>
        <p:spPr>
          <a:xfrm>
            <a:off x="571500" y="1603678"/>
            <a:ext cx="63621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uli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260" name="Google Shape;260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0" y="622922"/>
            <a:ext cx="1206873" cy="2040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47"/>
          <p:cNvCxnSpPr/>
          <p:nvPr/>
        </p:nvCxnSpPr>
        <p:spPr>
          <a:xfrm>
            <a:off x="646698" y="3768737"/>
            <a:ext cx="0" cy="621300"/>
          </a:xfrm>
          <a:prstGeom prst="straightConnector1">
            <a:avLst/>
          </a:prstGeom>
          <a:noFill/>
          <a:ln w="38100" cap="flat" cmpd="sng">
            <a:solidFill>
              <a:srgbClr val="FCD25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2" name="Google Shape;262;p47"/>
          <p:cNvSpPr txBox="1">
            <a:spLocks noGrp="1"/>
          </p:cNvSpPr>
          <p:nvPr>
            <p:ph type="subTitle" idx="1"/>
          </p:nvPr>
        </p:nvSpPr>
        <p:spPr>
          <a:xfrm>
            <a:off x="888450" y="3671409"/>
            <a:ext cx="5198100" cy="43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None/>
              <a:defRPr sz="2400"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800"/>
              </a:spcBef>
              <a:spcAft>
                <a:spcPts val="50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3" name="Google Shape;263;p47"/>
          <p:cNvSpPr txBox="1">
            <a:spLocks noGrp="1"/>
          </p:cNvSpPr>
          <p:nvPr>
            <p:ph type="subTitle" idx="2"/>
          </p:nvPr>
        </p:nvSpPr>
        <p:spPr>
          <a:xfrm>
            <a:off x="888450" y="4048303"/>
            <a:ext cx="3660900" cy="43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None/>
              <a:defRPr sz="1400">
                <a:solidFill>
                  <a:schemeClr val="accent6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 sz="1400">
                <a:solidFill>
                  <a:schemeClr val="accent6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 sz="1400">
                <a:solidFill>
                  <a:schemeClr val="accent6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 sz="1400">
                <a:solidFill>
                  <a:schemeClr val="accent6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 sz="1400">
                <a:solidFill>
                  <a:schemeClr val="accent6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 sz="1400">
                <a:solidFill>
                  <a:schemeClr val="accent6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 sz="1400">
                <a:solidFill>
                  <a:schemeClr val="accent6"/>
                </a:solidFill>
              </a:defRPr>
            </a:lvl8pPr>
            <a:lvl9pPr lvl="8" rtl="0">
              <a:spcBef>
                <a:spcPts val="800"/>
              </a:spcBef>
              <a:spcAft>
                <a:spcPts val="500"/>
              </a:spcAft>
              <a:buNone/>
              <a:defRPr sz="1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+ Subtitle">
  <p:cSld name="Cover Slide + No Subtitle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0" y="622922"/>
            <a:ext cx="1206873" cy="204071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8"/>
          <p:cNvSpPr txBox="1">
            <a:spLocks noGrp="1"/>
          </p:cNvSpPr>
          <p:nvPr>
            <p:ph type="ctrTitle"/>
          </p:nvPr>
        </p:nvSpPr>
        <p:spPr>
          <a:xfrm>
            <a:off x="571500" y="1317928"/>
            <a:ext cx="63621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uli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268" name="Google Shape;268;p48"/>
          <p:cNvCxnSpPr/>
          <p:nvPr/>
        </p:nvCxnSpPr>
        <p:spPr>
          <a:xfrm>
            <a:off x="646698" y="3768737"/>
            <a:ext cx="0" cy="621300"/>
          </a:xfrm>
          <a:prstGeom prst="straightConnector1">
            <a:avLst/>
          </a:prstGeom>
          <a:noFill/>
          <a:ln w="38100" cap="flat" cmpd="sng">
            <a:solidFill>
              <a:srgbClr val="FCD25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9" name="Google Shape;269;p48"/>
          <p:cNvSpPr txBox="1">
            <a:spLocks noGrp="1"/>
          </p:cNvSpPr>
          <p:nvPr>
            <p:ph type="subTitle" idx="1"/>
          </p:nvPr>
        </p:nvSpPr>
        <p:spPr>
          <a:xfrm>
            <a:off x="888450" y="3671409"/>
            <a:ext cx="5198100" cy="43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None/>
              <a:defRPr sz="2400"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800"/>
              </a:spcBef>
              <a:spcAft>
                <a:spcPts val="50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0" name="Google Shape;270;p48"/>
          <p:cNvSpPr txBox="1">
            <a:spLocks noGrp="1"/>
          </p:cNvSpPr>
          <p:nvPr>
            <p:ph type="subTitle" idx="2"/>
          </p:nvPr>
        </p:nvSpPr>
        <p:spPr>
          <a:xfrm>
            <a:off x="888450" y="4048303"/>
            <a:ext cx="3660900" cy="43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None/>
              <a:defRPr sz="1400">
                <a:solidFill>
                  <a:schemeClr val="accent6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 sz="1400">
                <a:solidFill>
                  <a:schemeClr val="accent6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 sz="1400">
                <a:solidFill>
                  <a:schemeClr val="accent6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 sz="1400">
                <a:solidFill>
                  <a:schemeClr val="accent6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 sz="1400">
                <a:solidFill>
                  <a:schemeClr val="accent6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 sz="1400">
                <a:solidFill>
                  <a:schemeClr val="accent6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 sz="1400">
                <a:solidFill>
                  <a:schemeClr val="accent6"/>
                </a:solidFill>
              </a:defRPr>
            </a:lvl8pPr>
            <a:lvl9pPr lvl="8" rtl="0">
              <a:spcBef>
                <a:spcPts val="800"/>
              </a:spcBef>
              <a:spcAft>
                <a:spcPts val="500"/>
              </a:spcAft>
              <a:buNone/>
              <a:defRPr sz="1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71" name="Google Shape;271;p48"/>
          <p:cNvSpPr txBox="1">
            <a:spLocks noGrp="1"/>
          </p:cNvSpPr>
          <p:nvPr>
            <p:ph type="subTitle" idx="3"/>
          </p:nvPr>
        </p:nvSpPr>
        <p:spPr>
          <a:xfrm>
            <a:off x="628650" y="3188569"/>
            <a:ext cx="3660900" cy="55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800"/>
              </a:spcBef>
              <a:spcAft>
                <a:spcPts val="50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(Option 1)">
  <p:cSld name="Section Divider (Option 1)">
    <p:bg>
      <p:bgPr>
        <a:solidFill>
          <a:srgbClr val="A4C9DF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9"/>
          <p:cNvSpPr txBox="1">
            <a:spLocks noGrp="1"/>
          </p:cNvSpPr>
          <p:nvPr>
            <p:ph type="ctrTitle"/>
          </p:nvPr>
        </p:nvSpPr>
        <p:spPr>
          <a:xfrm>
            <a:off x="628650" y="1387463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uli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49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6" name="Google Shape;276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7274" y="4898798"/>
            <a:ext cx="617588" cy="104429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9"/>
          <p:cNvSpPr txBox="1">
            <a:spLocks noGrp="1"/>
          </p:cNvSpPr>
          <p:nvPr>
            <p:ph type="subTitle" idx="1"/>
          </p:nvPr>
        </p:nvSpPr>
        <p:spPr>
          <a:xfrm>
            <a:off x="628650" y="3346013"/>
            <a:ext cx="6579600" cy="60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800"/>
              </a:spcBef>
              <a:spcAft>
                <a:spcPts val="5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(Option 2)">
  <p:cSld name="Section Divider (Option 2)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" y="0"/>
            <a:ext cx="913942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50"/>
          <p:cNvSpPr txBox="1">
            <a:spLocks noGrp="1"/>
          </p:cNvSpPr>
          <p:nvPr>
            <p:ph type="ctrTitle"/>
          </p:nvPr>
        </p:nvSpPr>
        <p:spPr>
          <a:xfrm>
            <a:off x="628650" y="1387463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uli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50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2" name="Google Shape;282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7274" y="4898798"/>
            <a:ext cx="617588" cy="104429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50"/>
          <p:cNvSpPr txBox="1">
            <a:spLocks noGrp="1"/>
          </p:cNvSpPr>
          <p:nvPr>
            <p:ph type="subTitle" idx="1"/>
          </p:nvPr>
        </p:nvSpPr>
        <p:spPr>
          <a:xfrm>
            <a:off x="628650" y="3346013"/>
            <a:ext cx="6579600" cy="60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800"/>
              </a:spcBef>
              <a:spcAft>
                <a:spcPts val="5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(Option 3)">
  <p:cSld name="Section Divider (Option 3)">
    <p:bg>
      <p:bgPr>
        <a:solidFill>
          <a:srgbClr val="A4C9DF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51"/>
          <p:cNvPicPr preferRelativeResize="0"/>
          <p:nvPr/>
        </p:nvPicPr>
        <p:blipFill rotWithShape="1">
          <a:blip r:embed="rId2">
            <a:alphaModFix/>
          </a:blip>
          <a:srcRect l="1332" t="14875" b="13537"/>
          <a:stretch/>
        </p:blipFill>
        <p:spPr>
          <a:xfrm>
            <a:off x="0" y="-1"/>
            <a:ext cx="9143998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51"/>
          <p:cNvSpPr txBox="1">
            <a:spLocks noGrp="1"/>
          </p:cNvSpPr>
          <p:nvPr>
            <p:ph type="ctrTitle"/>
          </p:nvPr>
        </p:nvSpPr>
        <p:spPr>
          <a:xfrm>
            <a:off x="628650" y="1387463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500"/>
              <a:buFont typeface="Muli"/>
              <a:buNone/>
              <a:defRPr sz="45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51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8" name="Google Shape;288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7274" y="4898798"/>
            <a:ext cx="617588" cy="104429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51"/>
          <p:cNvSpPr txBox="1">
            <a:spLocks noGrp="1"/>
          </p:cNvSpPr>
          <p:nvPr>
            <p:ph type="subTitle" idx="1"/>
          </p:nvPr>
        </p:nvSpPr>
        <p:spPr>
          <a:xfrm>
            <a:off x="628650" y="3346013"/>
            <a:ext cx="6579600" cy="60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800"/>
              </a:spcBef>
              <a:spcAft>
                <a:spcPts val="50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Slide">
  <p:cSld name="Agenda Slide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2"/>
          <p:cNvSpPr txBox="1">
            <a:spLocks noGrp="1"/>
          </p:cNvSpPr>
          <p:nvPr>
            <p:ph type="title"/>
          </p:nvPr>
        </p:nvSpPr>
        <p:spPr>
          <a:xfrm>
            <a:off x="628650" y="408305"/>
            <a:ext cx="78867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52"/>
          <p:cNvSpPr txBox="1">
            <a:spLocks noGrp="1"/>
          </p:cNvSpPr>
          <p:nvPr>
            <p:ph type="body" idx="1"/>
          </p:nvPr>
        </p:nvSpPr>
        <p:spPr>
          <a:xfrm>
            <a:off x="628651" y="1238863"/>
            <a:ext cx="6716100" cy="3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Muli"/>
              <a:buAutoNum type="arabicPeriod"/>
              <a:defRPr sz="1500" b="1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85750" algn="l" rtl="0">
              <a:lnSpc>
                <a:spcPct val="133333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/>
            </a:lvl2pPr>
            <a:lvl3pPr marL="1371600" lvl="2" indent="-29845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/>
            </a:lvl3pPr>
            <a:lvl4pPr marL="1828800" lvl="3" indent="-29845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/>
            </a:lvl4pPr>
            <a:lvl5pPr marL="2286000" lvl="4" indent="-31750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52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(Option 3)">
  <p:cSld name="Section Divider (Option 3)">
    <p:bg>
      <p:bgPr>
        <a:solidFill>
          <a:srgbClr val="A4C9DF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l="1335" t="14872" b="13538"/>
          <a:stretch/>
        </p:blipFill>
        <p:spPr>
          <a:xfrm>
            <a:off x="0" y="-1"/>
            <a:ext cx="9143998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 txBox="1">
            <a:spLocks noGrp="1"/>
          </p:cNvSpPr>
          <p:nvPr>
            <p:ph type="ctrTitle"/>
          </p:nvPr>
        </p:nvSpPr>
        <p:spPr>
          <a:xfrm>
            <a:off x="628650" y="1387463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500"/>
              <a:buFont typeface="Muli"/>
              <a:buNone/>
              <a:defRPr sz="45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Google Shape;3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7274" y="4898798"/>
            <a:ext cx="617590" cy="10442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"/>
          <p:cNvSpPr txBox="1">
            <a:spLocks noGrp="1"/>
          </p:cNvSpPr>
          <p:nvPr>
            <p:ph type="subTitle" idx="1"/>
          </p:nvPr>
        </p:nvSpPr>
        <p:spPr>
          <a:xfrm>
            <a:off x="628650" y="3346013"/>
            <a:ext cx="6579600" cy="60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800"/>
              </a:spcBef>
              <a:spcAft>
                <a:spcPts val="40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eaker Slide">
  <p:cSld name="Speaker Slide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53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7" name="Google Shape;297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7274" y="4898798"/>
            <a:ext cx="617588" cy="104429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5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>
  <p:cSld name="Title + 1 Column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54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2" name="Google Shape;302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7274" y="4898798"/>
            <a:ext cx="617588" cy="104429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54"/>
          <p:cNvSpPr txBox="1">
            <a:spLocks noGrp="1"/>
          </p:cNvSpPr>
          <p:nvPr>
            <p:ph type="title"/>
          </p:nvPr>
        </p:nvSpPr>
        <p:spPr>
          <a:xfrm>
            <a:off x="628650" y="408305"/>
            <a:ext cx="78867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54"/>
          <p:cNvSpPr txBox="1">
            <a:spLocks noGrp="1"/>
          </p:cNvSpPr>
          <p:nvPr>
            <p:ph type="body" idx="1"/>
          </p:nvPr>
        </p:nvSpPr>
        <p:spPr>
          <a:xfrm>
            <a:off x="628650" y="1238863"/>
            <a:ext cx="7886700" cy="3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/>
            </a:lvl1pPr>
            <a:lvl2pPr marL="914400" lvl="1" indent="-2984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/>
            </a:lvl2pPr>
            <a:lvl3pPr marL="1371600" lvl="2" indent="-2921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/>
            </a:lvl3pPr>
            <a:lvl4pPr marL="1828800" lvl="3" indent="-279400" algn="l" rtl="0">
              <a:lnSpc>
                <a:spcPct val="171428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Char char="•"/>
              <a:defRPr>
                <a:solidFill>
                  <a:schemeClr val="lt1"/>
                </a:solidFill>
              </a:defRPr>
            </a:lvl4pPr>
            <a:lvl5pPr marL="2286000" lvl="4" indent="-298450" algn="l" rtl="0">
              <a:lnSpc>
                <a:spcPct val="171428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">
  <p:cSld name="Title + 2 Column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5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7" name="Google Shape;307;p55"/>
          <p:cNvSpPr txBox="1">
            <a:spLocks noGrp="1"/>
          </p:cNvSpPr>
          <p:nvPr>
            <p:ph type="title"/>
          </p:nvPr>
        </p:nvSpPr>
        <p:spPr>
          <a:xfrm>
            <a:off x="628650" y="408305"/>
            <a:ext cx="78867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55"/>
          <p:cNvSpPr txBox="1">
            <a:spLocks noGrp="1"/>
          </p:cNvSpPr>
          <p:nvPr>
            <p:ph type="body" idx="1"/>
          </p:nvPr>
        </p:nvSpPr>
        <p:spPr>
          <a:xfrm>
            <a:off x="4895852" y="1238863"/>
            <a:ext cx="3619500" cy="3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/>
            </a:lvl1pPr>
            <a:lvl2pPr marL="914400" lvl="1" indent="-2984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/>
            </a:lvl2pPr>
            <a:lvl3pPr marL="1371600" lvl="2" indent="-2921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3pPr>
            <a:lvl4pPr marL="1828800" lvl="3" indent="-279400" algn="l" rtl="0">
              <a:lnSpc>
                <a:spcPct val="171428"/>
              </a:lnSpc>
              <a:spcBef>
                <a:spcPts val="500"/>
              </a:spcBef>
              <a:spcAft>
                <a:spcPts val="0"/>
              </a:spcAft>
              <a:buSzPts val="800"/>
              <a:buChar char="•"/>
              <a:defRPr/>
            </a:lvl4pPr>
            <a:lvl5pPr marL="2286000" lvl="4" indent="-298450" algn="l" rtl="0">
              <a:lnSpc>
                <a:spcPct val="171428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55"/>
          <p:cNvSpPr txBox="1">
            <a:spLocks noGrp="1"/>
          </p:cNvSpPr>
          <p:nvPr>
            <p:ph type="body" idx="2"/>
          </p:nvPr>
        </p:nvSpPr>
        <p:spPr>
          <a:xfrm>
            <a:off x="628650" y="1238863"/>
            <a:ext cx="3619500" cy="3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/>
            </a:lvl1pPr>
            <a:lvl2pPr marL="914400" lvl="1" indent="-2984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/>
            </a:lvl2pPr>
            <a:lvl3pPr marL="1371600" lvl="2" indent="-2921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3pPr>
            <a:lvl4pPr marL="1828800" lvl="3" indent="-279400" algn="l" rtl="0">
              <a:lnSpc>
                <a:spcPct val="171428"/>
              </a:lnSpc>
              <a:spcBef>
                <a:spcPts val="500"/>
              </a:spcBef>
              <a:spcAft>
                <a:spcPts val="0"/>
              </a:spcAft>
              <a:buSzPts val="800"/>
              <a:buChar char="•"/>
              <a:defRPr/>
            </a:lvl4pPr>
            <a:lvl5pPr marL="2286000" lvl="4" indent="-298450" algn="l" rtl="0">
              <a:lnSpc>
                <a:spcPct val="171428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Narrow">
  <p:cSld name="Title + 1 Column Narrow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56"/>
          <p:cNvSpPr txBox="1">
            <a:spLocks noGrp="1"/>
          </p:cNvSpPr>
          <p:nvPr>
            <p:ph type="title"/>
          </p:nvPr>
        </p:nvSpPr>
        <p:spPr>
          <a:xfrm>
            <a:off x="628650" y="408305"/>
            <a:ext cx="78867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56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4" name="Google Shape;314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7274" y="4898798"/>
            <a:ext cx="617588" cy="104429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56"/>
          <p:cNvSpPr txBox="1">
            <a:spLocks noGrp="1"/>
          </p:cNvSpPr>
          <p:nvPr>
            <p:ph type="body" idx="1"/>
          </p:nvPr>
        </p:nvSpPr>
        <p:spPr>
          <a:xfrm>
            <a:off x="628650" y="1238863"/>
            <a:ext cx="3619500" cy="3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 rtl="0">
              <a:lnSpc>
                <a:spcPct val="133333"/>
              </a:lnSpc>
              <a:spcBef>
                <a:spcPts val="800"/>
              </a:spcBef>
              <a:spcAft>
                <a:spcPts val="0"/>
              </a:spcAft>
              <a:buSzPts val="900"/>
              <a:buChar char="•"/>
              <a:defRPr/>
            </a:lvl1pPr>
            <a:lvl2pPr marL="914400" lvl="1" indent="-28575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/>
            </a:lvl2pPr>
            <a:lvl3pPr marL="1371600" lvl="2" indent="-29845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/>
            </a:lvl3pPr>
            <a:lvl4pPr marL="1828800" lvl="3" indent="-29845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/>
            </a:lvl4pPr>
            <a:lvl5pPr marL="2286000" lvl="4" indent="-31750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Banner + Big Image Dark">
  <p:cSld name="Title Banner + Big Image Dark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57"/>
          <p:cNvPicPr preferRelativeResize="0"/>
          <p:nvPr/>
        </p:nvPicPr>
        <p:blipFill rotWithShape="1">
          <a:blip r:embed="rId2">
            <a:alphaModFix/>
          </a:blip>
          <a:srcRect t="79878"/>
          <a:stretch/>
        </p:blipFill>
        <p:spPr>
          <a:xfrm>
            <a:off x="0" y="-1"/>
            <a:ext cx="9144000" cy="1034984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57"/>
          <p:cNvSpPr txBox="1">
            <a:spLocks noGrp="1"/>
          </p:cNvSpPr>
          <p:nvPr>
            <p:ph type="title"/>
          </p:nvPr>
        </p:nvSpPr>
        <p:spPr>
          <a:xfrm>
            <a:off x="628650" y="408305"/>
            <a:ext cx="78867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57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Banner + Big Image Light">
  <p:cSld name="Title Banner + Big Image Light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58"/>
          <p:cNvPicPr preferRelativeResize="0"/>
          <p:nvPr/>
        </p:nvPicPr>
        <p:blipFill rotWithShape="1">
          <a:blip r:embed="rId2">
            <a:alphaModFix/>
          </a:blip>
          <a:srcRect l="1107" t="13749" b="13691"/>
          <a:stretch/>
        </p:blipFill>
        <p:spPr>
          <a:xfrm>
            <a:off x="-1" y="0"/>
            <a:ext cx="9143998" cy="5143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58"/>
          <p:cNvPicPr preferRelativeResize="0"/>
          <p:nvPr/>
        </p:nvPicPr>
        <p:blipFill rotWithShape="1">
          <a:blip r:embed="rId3">
            <a:alphaModFix/>
          </a:blip>
          <a:srcRect t="79878"/>
          <a:stretch/>
        </p:blipFill>
        <p:spPr>
          <a:xfrm>
            <a:off x="0" y="-1"/>
            <a:ext cx="9144000" cy="1034984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58"/>
          <p:cNvSpPr txBox="1">
            <a:spLocks noGrp="1"/>
          </p:cNvSpPr>
          <p:nvPr>
            <p:ph type="title"/>
          </p:nvPr>
        </p:nvSpPr>
        <p:spPr>
          <a:xfrm>
            <a:off x="628650" y="408305"/>
            <a:ext cx="78867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58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5" name="Google Shape;325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67274" y="4898798"/>
            <a:ext cx="617588" cy="104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Banner + Big Image White">
  <p:cSld name="Title Banner + Big Image Light_1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59"/>
          <p:cNvPicPr preferRelativeResize="0"/>
          <p:nvPr/>
        </p:nvPicPr>
        <p:blipFill rotWithShape="1">
          <a:blip r:embed="rId2">
            <a:alphaModFix/>
          </a:blip>
          <a:srcRect l="1107" t="13749" b="13691"/>
          <a:stretch/>
        </p:blipFill>
        <p:spPr>
          <a:xfrm>
            <a:off x="-1" y="0"/>
            <a:ext cx="9143998" cy="5143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59"/>
          <p:cNvPicPr preferRelativeResize="0"/>
          <p:nvPr/>
        </p:nvPicPr>
        <p:blipFill rotWithShape="1">
          <a:blip r:embed="rId3">
            <a:alphaModFix/>
          </a:blip>
          <a:srcRect t="79878"/>
          <a:stretch/>
        </p:blipFill>
        <p:spPr>
          <a:xfrm>
            <a:off x="0" y="-1"/>
            <a:ext cx="9144000" cy="1034984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59"/>
          <p:cNvSpPr txBox="1">
            <a:spLocks noGrp="1"/>
          </p:cNvSpPr>
          <p:nvPr>
            <p:ph type="title"/>
          </p:nvPr>
        </p:nvSpPr>
        <p:spPr>
          <a:xfrm>
            <a:off x="628650" y="408305"/>
            <a:ext cx="78867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330" name="Google Shape;330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7281" y="4898794"/>
            <a:ext cx="617587" cy="104437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59"/>
          <p:cNvSpPr txBox="1"/>
          <p:nvPr/>
        </p:nvSpPr>
        <p:spPr>
          <a:xfrm>
            <a:off x="7820813" y="4898795"/>
            <a:ext cx="403800" cy="1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rgbClr val="3B4549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700">
              <a:solidFill>
                <a:srgbClr val="3B454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lide Image">
  <p:cSld name="Full Slide Image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6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71428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Char char="•"/>
              <a:defRPr sz="11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71428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34" name="Google Shape;334;p60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5" name="Google Shape;335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67274" y="4898798"/>
            <a:ext cx="617588" cy="104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+ Text + Image">
  <p:cSld name="Highlight + Text + Image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61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8" name="Google Shape;338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67274" y="4898798"/>
            <a:ext cx="617588" cy="104429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61"/>
          <p:cNvSpPr>
            <a:spLocks noGrp="1"/>
          </p:cNvSpPr>
          <p:nvPr>
            <p:ph type="pic" idx="2"/>
          </p:nvPr>
        </p:nvSpPr>
        <p:spPr>
          <a:xfrm>
            <a:off x="4572000" y="589936"/>
            <a:ext cx="3944400" cy="3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85714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85714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40" name="Google Shape;340;p61"/>
          <p:cNvSpPr txBox="1">
            <a:spLocks noGrp="1"/>
          </p:cNvSpPr>
          <p:nvPr>
            <p:ph type="title"/>
          </p:nvPr>
        </p:nvSpPr>
        <p:spPr>
          <a:xfrm>
            <a:off x="628650" y="1238864"/>
            <a:ext cx="3589500" cy="10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61"/>
          <p:cNvSpPr txBox="1">
            <a:spLocks noGrp="1"/>
          </p:cNvSpPr>
          <p:nvPr>
            <p:ph type="body" idx="1"/>
          </p:nvPr>
        </p:nvSpPr>
        <p:spPr>
          <a:xfrm>
            <a:off x="628651" y="2455606"/>
            <a:ext cx="3589500" cy="9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0" i="0">
                <a:solidFill>
                  <a:schemeClr val="lt2"/>
                </a:solidFill>
              </a:defRPr>
            </a:lvl1pPr>
            <a:lvl2pPr marL="914400" lvl="1" indent="-285750" algn="l" rtl="0">
              <a:lnSpc>
                <a:spcPct val="133333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/>
            </a:lvl2pPr>
            <a:lvl3pPr marL="1371600" lvl="2" indent="-29845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/>
            </a:lvl3pPr>
            <a:lvl4pPr marL="1828800" lvl="3" indent="-29845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/>
            </a:lvl4pPr>
            <a:lvl5pPr marL="2286000" lvl="4" indent="-31750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eatured Content ">
  <p:cSld name="Title + Featured Content 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47407" y="0"/>
            <a:ext cx="5396592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62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5" name="Google Shape;345;p62"/>
          <p:cNvSpPr txBox="1">
            <a:spLocks noGrp="1"/>
          </p:cNvSpPr>
          <p:nvPr>
            <p:ph type="body" idx="1"/>
          </p:nvPr>
        </p:nvSpPr>
        <p:spPr>
          <a:xfrm>
            <a:off x="4245429" y="1281793"/>
            <a:ext cx="4546500" cy="31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1pPr>
            <a:lvl2pPr marL="914400" lvl="1" indent="-2984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>
                <a:solidFill>
                  <a:schemeClr val="dk2"/>
                </a:solidFill>
              </a:defRPr>
            </a:lvl2pPr>
            <a:lvl3pPr marL="1371600" lvl="2" indent="-2921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dk2"/>
                </a:solidFill>
              </a:defRPr>
            </a:lvl3pPr>
            <a:lvl4pPr marL="1828800" lvl="3" indent="-279400" algn="l" rtl="0">
              <a:lnSpc>
                <a:spcPct val="171428"/>
              </a:lnSpc>
              <a:spcBef>
                <a:spcPts val="500"/>
              </a:spcBef>
              <a:spcAft>
                <a:spcPts val="0"/>
              </a:spcAft>
              <a:buSzPts val="800"/>
              <a:buChar char="•"/>
              <a:defRPr>
                <a:solidFill>
                  <a:schemeClr val="dk2"/>
                </a:solidFill>
              </a:defRPr>
            </a:lvl4pPr>
            <a:lvl5pPr marL="2286000" lvl="4" indent="-298450" algn="l" rtl="0">
              <a:lnSpc>
                <a:spcPct val="171428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>
                <a:solidFill>
                  <a:schemeClr val="dk2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346" name="Google Shape;346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7274" y="4898798"/>
            <a:ext cx="617588" cy="104429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62"/>
          <p:cNvSpPr txBox="1">
            <a:spLocks noGrp="1"/>
          </p:cNvSpPr>
          <p:nvPr>
            <p:ph type="body" idx="2"/>
          </p:nvPr>
        </p:nvSpPr>
        <p:spPr>
          <a:xfrm>
            <a:off x="351947" y="2581515"/>
            <a:ext cx="3043500" cy="14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0" i="0">
                <a:solidFill>
                  <a:schemeClr val="lt2"/>
                </a:solidFill>
              </a:defRPr>
            </a:lvl1pPr>
            <a:lvl2pPr marL="914400" lvl="1" indent="-285750" algn="l" rtl="0">
              <a:lnSpc>
                <a:spcPct val="133333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/>
            </a:lvl2pPr>
            <a:lvl3pPr marL="1371600" lvl="2" indent="-29845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/>
            </a:lvl3pPr>
            <a:lvl4pPr marL="1828800" lvl="3" indent="-29845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/>
            </a:lvl4pPr>
            <a:lvl5pPr marL="2286000" lvl="4" indent="-31750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8" name="Google Shape;348;p62"/>
          <p:cNvSpPr txBox="1">
            <a:spLocks noGrp="1"/>
          </p:cNvSpPr>
          <p:nvPr>
            <p:ph type="title"/>
          </p:nvPr>
        </p:nvSpPr>
        <p:spPr>
          <a:xfrm>
            <a:off x="352469" y="1744994"/>
            <a:ext cx="30429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Slide">
  <p:cSld name="Agenda Slid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628650" y="408305"/>
            <a:ext cx="78867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628651" y="1238863"/>
            <a:ext cx="6716100" cy="32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Muli"/>
              <a:buAutoNum type="arabicPeriod"/>
              <a:defRPr sz="1500" b="1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85750" algn="l">
              <a:lnSpc>
                <a:spcPct val="133333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/>
            </a:lvl2pPr>
            <a:lvl3pPr marL="1371600" lvl="2" indent="-298450" algn="l">
              <a:lnSpc>
                <a:spcPct val="133333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3pPr>
            <a:lvl4pPr marL="1828800" lvl="3" indent="-298450" algn="l">
              <a:lnSpc>
                <a:spcPct val="133333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4pPr>
            <a:lvl5pPr marL="2286000" lvl="4" indent="-317500" algn="l">
              <a:lnSpc>
                <a:spcPct val="133333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Add Your Own Elements">
  <p:cSld name="Title + Add Your Own Elements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63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1" name="Google Shape;351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67274" y="4898798"/>
            <a:ext cx="617588" cy="104429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63"/>
          <p:cNvSpPr txBox="1">
            <a:spLocks noGrp="1"/>
          </p:cNvSpPr>
          <p:nvPr>
            <p:ph type="title"/>
          </p:nvPr>
        </p:nvSpPr>
        <p:spPr>
          <a:xfrm>
            <a:off x="628650" y="408305"/>
            <a:ext cx="78867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+ Add Your Own Elements">
  <p:cSld name="Blank + Add Your Own Elements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64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6" name="Google Shape;356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7274" y="4898798"/>
            <a:ext cx="617588" cy="104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0" y="622922"/>
            <a:ext cx="1206873" cy="204071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65"/>
          <p:cNvSpPr txBox="1">
            <a:spLocks noGrp="1"/>
          </p:cNvSpPr>
          <p:nvPr>
            <p:ph type="ctrTitle"/>
          </p:nvPr>
        </p:nvSpPr>
        <p:spPr>
          <a:xfrm>
            <a:off x="628650" y="1449915"/>
            <a:ext cx="6858000" cy="16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uli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65"/>
          <p:cNvSpPr txBox="1">
            <a:spLocks noGrp="1"/>
          </p:cNvSpPr>
          <p:nvPr>
            <p:ph type="body" idx="1"/>
          </p:nvPr>
        </p:nvSpPr>
        <p:spPr>
          <a:xfrm>
            <a:off x="628650" y="3857625"/>
            <a:ext cx="68580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u="none">
                <a:solidFill>
                  <a:schemeClr val="accent6"/>
                </a:solidFill>
              </a:defRPr>
            </a:lvl1pPr>
            <a:lvl2pPr marL="914400" lvl="1" indent="-28575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/>
            </a:lvl2pPr>
            <a:lvl3pPr marL="1371600" lvl="2" indent="-29845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/>
            </a:lvl3pPr>
            <a:lvl4pPr marL="1828800" lvl="3" indent="-29845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/>
            </a:lvl4pPr>
            <a:lvl5pPr marL="2286000" lvl="4" indent="-31750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+ No Subtitle">
  <p:cSld name="Cover Slide + Subtitle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67"/>
          <p:cNvSpPr txBox="1">
            <a:spLocks noGrp="1"/>
          </p:cNvSpPr>
          <p:nvPr>
            <p:ph type="ctrTitle"/>
          </p:nvPr>
        </p:nvSpPr>
        <p:spPr>
          <a:xfrm>
            <a:off x="571500" y="1603678"/>
            <a:ext cx="63621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uli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371" name="Google Shape;371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0" y="622922"/>
            <a:ext cx="1206873" cy="2040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2" name="Google Shape;372;p67"/>
          <p:cNvCxnSpPr/>
          <p:nvPr/>
        </p:nvCxnSpPr>
        <p:spPr>
          <a:xfrm>
            <a:off x="646698" y="3768737"/>
            <a:ext cx="0" cy="621300"/>
          </a:xfrm>
          <a:prstGeom prst="straightConnector1">
            <a:avLst/>
          </a:prstGeom>
          <a:noFill/>
          <a:ln w="38100" cap="flat" cmpd="sng">
            <a:solidFill>
              <a:srgbClr val="FCD25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3" name="Google Shape;373;p67"/>
          <p:cNvSpPr txBox="1">
            <a:spLocks noGrp="1"/>
          </p:cNvSpPr>
          <p:nvPr>
            <p:ph type="subTitle" idx="1"/>
          </p:nvPr>
        </p:nvSpPr>
        <p:spPr>
          <a:xfrm>
            <a:off x="888450" y="3671409"/>
            <a:ext cx="5198100" cy="43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None/>
              <a:defRPr sz="2400"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800"/>
              </a:spcBef>
              <a:spcAft>
                <a:spcPts val="50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74" name="Google Shape;374;p67"/>
          <p:cNvSpPr txBox="1">
            <a:spLocks noGrp="1"/>
          </p:cNvSpPr>
          <p:nvPr>
            <p:ph type="subTitle" idx="2"/>
          </p:nvPr>
        </p:nvSpPr>
        <p:spPr>
          <a:xfrm>
            <a:off x="888450" y="4048303"/>
            <a:ext cx="3660900" cy="43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None/>
              <a:defRPr sz="1400">
                <a:solidFill>
                  <a:schemeClr val="accent6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 sz="1400">
                <a:solidFill>
                  <a:schemeClr val="accent6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 sz="1400">
                <a:solidFill>
                  <a:schemeClr val="accent6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 sz="1400">
                <a:solidFill>
                  <a:schemeClr val="accent6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 sz="1400">
                <a:solidFill>
                  <a:schemeClr val="accent6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 sz="1400">
                <a:solidFill>
                  <a:schemeClr val="accent6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 sz="1400">
                <a:solidFill>
                  <a:schemeClr val="accent6"/>
                </a:solidFill>
              </a:defRPr>
            </a:lvl8pPr>
            <a:lvl9pPr lvl="8" rtl="0">
              <a:spcBef>
                <a:spcPts val="800"/>
              </a:spcBef>
              <a:spcAft>
                <a:spcPts val="500"/>
              </a:spcAft>
              <a:buNone/>
              <a:defRPr sz="1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+ Subtitle">
  <p:cSld name="Cover Slide + No Subtitle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0" y="622922"/>
            <a:ext cx="1206873" cy="204071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68"/>
          <p:cNvSpPr txBox="1">
            <a:spLocks noGrp="1"/>
          </p:cNvSpPr>
          <p:nvPr>
            <p:ph type="ctrTitle"/>
          </p:nvPr>
        </p:nvSpPr>
        <p:spPr>
          <a:xfrm>
            <a:off x="571500" y="1317928"/>
            <a:ext cx="63621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uli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379" name="Google Shape;379;p68"/>
          <p:cNvCxnSpPr/>
          <p:nvPr/>
        </p:nvCxnSpPr>
        <p:spPr>
          <a:xfrm>
            <a:off x="646698" y="3768737"/>
            <a:ext cx="0" cy="621300"/>
          </a:xfrm>
          <a:prstGeom prst="straightConnector1">
            <a:avLst/>
          </a:prstGeom>
          <a:noFill/>
          <a:ln w="38100" cap="flat" cmpd="sng">
            <a:solidFill>
              <a:srgbClr val="FCD25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0" name="Google Shape;380;p68"/>
          <p:cNvSpPr txBox="1">
            <a:spLocks noGrp="1"/>
          </p:cNvSpPr>
          <p:nvPr>
            <p:ph type="subTitle" idx="1"/>
          </p:nvPr>
        </p:nvSpPr>
        <p:spPr>
          <a:xfrm>
            <a:off x="888450" y="3671409"/>
            <a:ext cx="5198100" cy="43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None/>
              <a:defRPr sz="2400"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800"/>
              </a:spcBef>
              <a:spcAft>
                <a:spcPts val="50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81" name="Google Shape;381;p68"/>
          <p:cNvSpPr txBox="1">
            <a:spLocks noGrp="1"/>
          </p:cNvSpPr>
          <p:nvPr>
            <p:ph type="subTitle" idx="2"/>
          </p:nvPr>
        </p:nvSpPr>
        <p:spPr>
          <a:xfrm>
            <a:off x="888450" y="4048303"/>
            <a:ext cx="3660900" cy="43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None/>
              <a:defRPr sz="1400">
                <a:solidFill>
                  <a:schemeClr val="accent6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 sz="1400">
                <a:solidFill>
                  <a:schemeClr val="accent6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 sz="1400">
                <a:solidFill>
                  <a:schemeClr val="accent6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 sz="1400">
                <a:solidFill>
                  <a:schemeClr val="accent6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 sz="1400">
                <a:solidFill>
                  <a:schemeClr val="accent6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 sz="1400">
                <a:solidFill>
                  <a:schemeClr val="accent6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 sz="1400">
                <a:solidFill>
                  <a:schemeClr val="accent6"/>
                </a:solidFill>
              </a:defRPr>
            </a:lvl8pPr>
            <a:lvl9pPr lvl="8" rtl="0">
              <a:spcBef>
                <a:spcPts val="800"/>
              </a:spcBef>
              <a:spcAft>
                <a:spcPts val="500"/>
              </a:spcAft>
              <a:buNone/>
              <a:defRPr sz="1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82" name="Google Shape;382;p68"/>
          <p:cNvSpPr txBox="1">
            <a:spLocks noGrp="1"/>
          </p:cNvSpPr>
          <p:nvPr>
            <p:ph type="subTitle" idx="3"/>
          </p:nvPr>
        </p:nvSpPr>
        <p:spPr>
          <a:xfrm>
            <a:off x="628650" y="3188569"/>
            <a:ext cx="3660900" cy="55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800"/>
              </a:spcBef>
              <a:spcAft>
                <a:spcPts val="50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(Option 1)">
  <p:cSld name="Section Divider (Option 1)">
    <p:bg>
      <p:bgPr>
        <a:solidFill>
          <a:srgbClr val="A4C9DF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69"/>
          <p:cNvSpPr txBox="1">
            <a:spLocks noGrp="1"/>
          </p:cNvSpPr>
          <p:nvPr>
            <p:ph type="ctrTitle"/>
          </p:nvPr>
        </p:nvSpPr>
        <p:spPr>
          <a:xfrm>
            <a:off x="628650" y="1387463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uli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69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7" name="Google Shape;387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7274" y="4898798"/>
            <a:ext cx="617588" cy="104429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69"/>
          <p:cNvSpPr txBox="1">
            <a:spLocks noGrp="1"/>
          </p:cNvSpPr>
          <p:nvPr>
            <p:ph type="subTitle" idx="1"/>
          </p:nvPr>
        </p:nvSpPr>
        <p:spPr>
          <a:xfrm>
            <a:off x="628650" y="3346013"/>
            <a:ext cx="6579600" cy="60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800"/>
              </a:spcBef>
              <a:spcAft>
                <a:spcPts val="5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(Option 2)">
  <p:cSld name="Section Divider (Option 2)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" y="0"/>
            <a:ext cx="913942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70"/>
          <p:cNvSpPr txBox="1">
            <a:spLocks noGrp="1"/>
          </p:cNvSpPr>
          <p:nvPr>
            <p:ph type="ctrTitle"/>
          </p:nvPr>
        </p:nvSpPr>
        <p:spPr>
          <a:xfrm>
            <a:off x="628650" y="1387463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uli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70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3" name="Google Shape;393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7274" y="4898798"/>
            <a:ext cx="617588" cy="104429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70"/>
          <p:cNvSpPr txBox="1">
            <a:spLocks noGrp="1"/>
          </p:cNvSpPr>
          <p:nvPr>
            <p:ph type="subTitle" idx="1"/>
          </p:nvPr>
        </p:nvSpPr>
        <p:spPr>
          <a:xfrm>
            <a:off x="628650" y="3346013"/>
            <a:ext cx="6579600" cy="60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800"/>
              </a:spcBef>
              <a:spcAft>
                <a:spcPts val="5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(Option 3)">
  <p:cSld name="Section Divider (Option 3)">
    <p:bg>
      <p:bgPr>
        <a:solidFill>
          <a:srgbClr val="A4C9DF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71"/>
          <p:cNvPicPr preferRelativeResize="0"/>
          <p:nvPr/>
        </p:nvPicPr>
        <p:blipFill rotWithShape="1">
          <a:blip r:embed="rId2">
            <a:alphaModFix/>
          </a:blip>
          <a:srcRect l="1332" t="14875" b="13537"/>
          <a:stretch/>
        </p:blipFill>
        <p:spPr>
          <a:xfrm>
            <a:off x="0" y="-1"/>
            <a:ext cx="9143998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71"/>
          <p:cNvSpPr txBox="1">
            <a:spLocks noGrp="1"/>
          </p:cNvSpPr>
          <p:nvPr>
            <p:ph type="ctrTitle"/>
          </p:nvPr>
        </p:nvSpPr>
        <p:spPr>
          <a:xfrm>
            <a:off x="628650" y="1387463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500"/>
              <a:buFont typeface="Muli"/>
              <a:buNone/>
              <a:defRPr sz="45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71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9" name="Google Shape;399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7274" y="4898798"/>
            <a:ext cx="617588" cy="104429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71"/>
          <p:cNvSpPr txBox="1">
            <a:spLocks noGrp="1"/>
          </p:cNvSpPr>
          <p:nvPr>
            <p:ph type="subTitle" idx="1"/>
          </p:nvPr>
        </p:nvSpPr>
        <p:spPr>
          <a:xfrm>
            <a:off x="628650" y="3346013"/>
            <a:ext cx="6579600" cy="60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800"/>
              </a:spcBef>
              <a:spcAft>
                <a:spcPts val="50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Slide">
  <p:cSld name="Agenda Slide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72"/>
          <p:cNvSpPr txBox="1">
            <a:spLocks noGrp="1"/>
          </p:cNvSpPr>
          <p:nvPr>
            <p:ph type="title"/>
          </p:nvPr>
        </p:nvSpPr>
        <p:spPr>
          <a:xfrm>
            <a:off x="628650" y="408305"/>
            <a:ext cx="78867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72"/>
          <p:cNvSpPr txBox="1">
            <a:spLocks noGrp="1"/>
          </p:cNvSpPr>
          <p:nvPr>
            <p:ph type="body" idx="1"/>
          </p:nvPr>
        </p:nvSpPr>
        <p:spPr>
          <a:xfrm>
            <a:off x="628651" y="1238863"/>
            <a:ext cx="6716100" cy="3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Muli"/>
              <a:buAutoNum type="arabicPeriod"/>
              <a:defRPr sz="1500" b="1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85750" algn="l" rtl="0">
              <a:lnSpc>
                <a:spcPct val="133333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/>
            </a:lvl2pPr>
            <a:lvl3pPr marL="1371600" lvl="2" indent="-29845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/>
            </a:lvl3pPr>
            <a:lvl4pPr marL="1828800" lvl="3" indent="-29845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/>
            </a:lvl4pPr>
            <a:lvl5pPr marL="2286000" lvl="4" indent="-31750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04" name="Google Shape;404;p72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eaker Slide">
  <p:cSld name="Speaker Slide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73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8" name="Google Shape;408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7274" y="4898798"/>
            <a:ext cx="617588" cy="104429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eaker Slide">
  <p:cSld name="Speaker Slid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" name="Google Shape;4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7274" y="4898798"/>
            <a:ext cx="617590" cy="10442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>
  <p:cSld name="Title + 1 Column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74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3" name="Google Shape;413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7274" y="4898798"/>
            <a:ext cx="617588" cy="104429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74"/>
          <p:cNvSpPr txBox="1">
            <a:spLocks noGrp="1"/>
          </p:cNvSpPr>
          <p:nvPr>
            <p:ph type="title"/>
          </p:nvPr>
        </p:nvSpPr>
        <p:spPr>
          <a:xfrm>
            <a:off x="628650" y="408305"/>
            <a:ext cx="78867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74"/>
          <p:cNvSpPr txBox="1">
            <a:spLocks noGrp="1"/>
          </p:cNvSpPr>
          <p:nvPr>
            <p:ph type="body" idx="1"/>
          </p:nvPr>
        </p:nvSpPr>
        <p:spPr>
          <a:xfrm>
            <a:off x="628650" y="1238863"/>
            <a:ext cx="7886700" cy="3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/>
            </a:lvl1pPr>
            <a:lvl2pPr marL="914400" lvl="1" indent="-2984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/>
            </a:lvl2pPr>
            <a:lvl3pPr marL="1371600" lvl="2" indent="-2921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/>
            </a:lvl3pPr>
            <a:lvl4pPr marL="1828800" lvl="3" indent="-279400" algn="l" rtl="0">
              <a:lnSpc>
                <a:spcPct val="171428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Char char="•"/>
              <a:defRPr>
                <a:solidFill>
                  <a:schemeClr val="lt1"/>
                </a:solidFill>
              </a:defRPr>
            </a:lvl4pPr>
            <a:lvl5pPr marL="2286000" lvl="4" indent="-298450" algn="l" rtl="0">
              <a:lnSpc>
                <a:spcPct val="171428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">
  <p:cSld name="Title + 2 Column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75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8" name="Google Shape;418;p75"/>
          <p:cNvSpPr txBox="1">
            <a:spLocks noGrp="1"/>
          </p:cNvSpPr>
          <p:nvPr>
            <p:ph type="title"/>
          </p:nvPr>
        </p:nvSpPr>
        <p:spPr>
          <a:xfrm>
            <a:off x="628650" y="408305"/>
            <a:ext cx="78867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75"/>
          <p:cNvSpPr txBox="1">
            <a:spLocks noGrp="1"/>
          </p:cNvSpPr>
          <p:nvPr>
            <p:ph type="body" idx="1"/>
          </p:nvPr>
        </p:nvSpPr>
        <p:spPr>
          <a:xfrm>
            <a:off x="4895852" y="1238863"/>
            <a:ext cx="3619500" cy="3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/>
            </a:lvl1pPr>
            <a:lvl2pPr marL="914400" lvl="1" indent="-2984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/>
            </a:lvl2pPr>
            <a:lvl3pPr marL="1371600" lvl="2" indent="-2921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3pPr>
            <a:lvl4pPr marL="1828800" lvl="3" indent="-279400" algn="l" rtl="0">
              <a:lnSpc>
                <a:spcPct val="171428"/>
              </a:lnSpc>
              <a:spcBef>
                <a:spcPts val="500"/>
              </a:spcBef>
              <a:spcAft>
                <a:spcPts val="0"/>
              </a:spcAft>
              <a:buSzPts val="800"/>
              <a:buChar char="•"/>
              <a:defRPr/>
            </a:lvl4pPr>
            <a:lvl5pPr marL="2286000" lvl="4" indent="-298450" algn="l" rtl="0">
              <a:lnSpc>
                <a:spcPct val="171428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20" name="Google Shape;420;p75"/>
          <p:cNvSpPr txBox="1">
            <a:spLocks noGrp="1"/>
          </p:cNvSpPr>
          <p:nvPr>
            <p:ph type="body" idx="2"/>
          </p:nvPr>
        </p:nvSpPr>
        <p:spPr>
          <a:xfrm>
            <a:off x="628650" y="1238863"/>
            <a:ext cx="3619500" cy="3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/>
            </a:lvl1pPr>
            <a:lvl2pPr marL="914400" lvl="1" indent="-2984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/>
            </a:lvl2pPr>
            <a:lvl3pPr marL="1371600" lvl="2" indent="-2921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3pPr>
            <a:lvl4pPr marL="1828800" lvl="3" indent="-279400" algn="l" rtl="0">
              <a:lnSpc>
                <a:spcPct val="171428"/>
              </a:lnSpc>
              <a:spcBef>
                <a:spcPts val="500"/>
              </a:spcBef>
              <a:spcAft>
                <a:spcPts val="0"/>
              </a:spcAft>
              <a:buSzPts val="800"/>
              <a:buChar char="•"/>
              <a:defRPr/>
            </a:lvl4pPr>
            <a:lvl5pPr marL="2286000" lvl="4" indent="-298450" algn="l" rtl="0">
              <a:lnSpc>
                <a:spcPct val="171428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Narrow">
  <p:cSld name="Title + 1 Column Narrow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76"/>
          <p:cNvSpPr txBox="1">
            <a:spLocks noGrp="1"/>
          </p:cNvSpPr>
          <p:nvPr>
            <p:ph type="title"/>
          </p:nvPr>
        </p:nvSpPr>
        <p:spPr>
          <a:xfrm>
            <a:off x="628650" y="408305"/>
            <a:ext cx="78867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76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5" name="Google Shape;425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7274" y="4898798"/>
            <a:ext cx="617588" cy="104429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76"/>
          <p:cNvSpPr txBox="1">
            <a:spLocks noGrp="1"/>
          </p:cNvSpPr>
          <p:nvPr>
            <p:ph type="body" idx="1"/>
          </p:nvPr>
        </p:nvSpPr>
        <p:spPr>
          <a:xfrm>
            <a:off x="628650" y="1238863"/>
            <a:ext cx="3619500" cy="3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 rtl="0">
              <a:lnSpc>
                <a:spcPct val="133333"/>
              </a:lnSpc>
              <a:spcBef>
                <a:spcPts val="800"/>
              </a:spcBef>
              <a:spcAft>
                <a:spcPts val="0"/>
              </a:spcAft>
              <a:buSzPts val="900"/>
              <a:buChar char="•"/>
              <a:defRPr/>
            </a:lvl1pPr>
            <a:lvl2pPr marL="914400" lvl="1" indent="-28575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/>
            </a:lvl2pPr>
            <a:lvl3pPr marL="1371600" lvl="2" indent="-29845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/>
            </a:lvl3pPr>
            <a:lvl4pPr marL="1828800" lvl="3" indent="-29845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/>
            </a:lvl4pPr>
            <a:lvl5pPr marL="2286000" lvl="4" indent="-31750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Banner + Big Image Dark">
  <p:cSld name="Title Banner + Big Image Dark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77"/>
          <p:cNvPicPr preferRelativeResize="0"/>
          <p:nvPr/>
        </p:nvPicPr>
        <p:blipFill rotWithShape="1">
          <a:blip r:embed="rId2">
            <a:alphaModFix/>
          </a:blip>
          <a:srcRect t="79878"/>
          <a:stretch/>
        </p:blipFill>
        <p:spPr>
          <a:xfrm>
            <a:off x="0" y="-1"/>
            <a:ext cx="9144000" cy="1034984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77"/>
          <p:cNvSpPr txBox="1">
            <a:spLocks noGrp="1"/>
          </p:cNvSpPr>
          <p:nvPr>
            <p:ph type="title"/>
          </p:nvPr>
        </p:nvSpPr>
        <p:spPr>
          <a:xfrm>
            <a:off x="628650" y="408305"/>
            <a:ext cx="78867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77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Banner + Big Image Light">
  <p:cSld name="Title Banner + Big Image Light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p78"/>
          <p:cNvPicPr preferRelativeResize="0"/>
          <p:nvPr/>
        </p:nvPicPr>
        <p:blipFill rotWithShape="1">
          <a:blip r:embed="rId2">
            <a:alphaModFix/>
          </a:blip>
          <a:srcRect l="1107" t="13749" b="13691"/>
          <a:stretch/>
        </p:blipFill>
        <p:spPr>
          <a:xfrm>
            <a:off x="-1" y="0"/>
            <a:ext cx="9143998" cy="5143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78"/>
          <p:cNvPicPr preferRelativeResize="0"/>
          <p:nvPr/>
        </p:nvPicPr>
        <p:blipFill rotWithShape="1">
          <a:blip r:embed="rId3">
            <a:alphaModFix/>
          </a:blip>
          <a:srcRect t="79878"/>
          <a:stretch/>
        </p:blipFill>
        <p:spPr>
          <a:xfrm>
            <a:off x="0" y="-1"/>
            <a:ext cx="9144000" cy="1034984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78"/>
          <p:cNvSpPr txBox="1">
            <a:spLocks noGrp="1"/>
          </p:cNvSpPr>
          <p:nvPr>
            <p:ph type="title"/>
          </p:nvPr>
        </p:nvSpPr>
        <p:spPr>
          <a:xfrm>
            <a:off x="628650" y="408305"/>
            <a:ext cx="78867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78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36" name="Google Shape;436;p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67274" y="4898798"/>
            <a:ext cx="617588" cy="104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lide Image">
  <p:cSld name="Full Slide Image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79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71428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Char char="•"/>
              <a:defRPr sz="11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71428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39" name="Google Shape;439;p79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40" name="Google Shape;440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67274" y="4898798"/>
            <a:ext cx="617588" cy="104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+ Text + Image">
  <p:cSld name="Highlight + Text + Image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80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43" name="Google Shape;443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67274" y="4898798"/>
            <a:ext cx="617588" cy="104429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80"/>
          <p:cNvSpPr>
            <a:spLocks noGrp="1"/>
          </p:cNvSpPr>
          <p:nvPr>
            <p:ph type="pic" idx="2"/>
          </p:nvPr>
        </p:nvSpPr>
        <p:spPr>
          <a:xfrm>
            <a:off x="4572000" y="589936"/>
            <a:ext cx="3944400" cy="3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85714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85714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45" name="Google Shape;445;p80"/>
          <p:cNvSpPr txBox="1">
            <a:spLocks noGrp="1"/>
          </p:cNvSpPr>
          <p:nvPr>
            <p:ph type="title"/>
          </p:nvPr>
        </p:nvSpPr>
        <p:spPr>
          <a:xfrm>
            <a:off x="628650" y="1238864"/>
            <a:ext cx="3589500" cy="10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80"/>
          <p:cNvSpPr txBox="1">
            <a:spLocks noGrp="1"/>
          </p:cNvSpPr>
          <p:nvPr>
            <p:ph type="body" idx="1"/>
          </p:nvPr>
        </p:nvSpPr>
        <p:spPr>
          <a:xfrm>
            <a:off x="628651" y="2455606"/>
            <a:ext cx="3589500" cy="9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0" i="0">
                <a:solidFill>
                  <a:schemeClr val="lt2"/>
                </a:solidFill>
              </a:defRPr>
            </a:lvl1pPr>
            <a:lvl2pPr marL="914400" lvl="1" indent="-285750" algn="l" rtl="0">
              <a:lnSpc>
                <a:spcPct val="133333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/>
            </a:lvl2pPr>
            <a:lvl3pPr marL="1371600" lvl="2" indent="-29845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/>
            </a:lvl3pPr>
            <a:lvl4pPr marL="1828800" lvl="3" indent="-29845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/>
            </a:lvl4pPr>
            <a:lvl5pPr marL="2286000" lvl="4" indent="-31750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eatured Content ">
  <p:cSld name="Title + Featured Content 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47407" y="0"/>
            <a:ext cx="5396592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81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0" name="Google Shape;450;p81"/>
          <p:cNvSpPr txBox="1">
            <a:spLocks noGrp="1"/>
          </p:cNvSpPr>
          <p:nvPr>
            <p:ph type="body" idx="1"/>
          </p:nvPr>
        </p:nvSpPr>
        <p:spPr>
          <a:xfrm>
            <a:off x="4245429" y="1281793"/>
            <a:ext cx="4546500" cy="31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1pPr>
            <a:lvl2pPr marL="914400" lvl="1" indent="-2984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>
                <a:solidFill>
                  <a:schemeClr val="dk2"/>
                </a:solidFill>
              </a:defRPr>
            </a:lvl2pPr>
            <a:lvl3pPr marL="1371600" lvl="2" indent="-2921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dk2"/>
                </a:solidFill>
              </a:defRPr>
            </a:lvl3pPr>
            <a:lvl4pPr marL="1828800" lvl="3" indent="-279400" algn="l" rtl="0">
              <a:lnSpc>
                <a:spcPct val="171428"/>
              </a:lnSpc>
              <a:spcBef>
                <a:spcPts val="500"/>
              </a:spcBef>
              <a:spcAft>
                <a:spcPts val="0"/>
              </a:spcAft>
              <a:buSzPts val="800"/>
              <a:buChar char="•"/>
              <a:defRPr>
                <a:solidFill>
                  <a:schemeClr val="dk2"/>
                </a:solidFill>
              </a:defRPr>
            </a:lvl4pPr>
            <a:lvl5pPr marL="2286000" lvl="4" indent="-298450" algn="l" rtl="0">
              <a:lnSpc>
                <a:spcPct val="171428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>
                <a:solidFill>
                  <a:schemeClr val="dk2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451" name="Google Shape;451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7274" y="4898798"/>
            <a:ext cx="617588" cy="104429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81"/>
          <p:cNvSpPr txBox="1">
            <a:spLocks noGrp="1"/>
          </p:cNvSpPr>
          <p:nvPr>
            <p:ph type="body" idx="2"/>
          </p:nvPr>
        </p:nvSpPr>
        <p:spPr>
          <a:xfrm>
            <a:off x="351947" y="2581515"/>
            <a:ext cx="3043500" cy="14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0" i="0">
                <a:solidFill>
                  <a:schemeClr val="lt2"/>
                </a:solidFill>
              </a:defRPr>
            </a:lvl1pPr>
            <a:lvl2pPr marL="914400" lvl="1" indent="-285750" algn="l" rtl="0">
              <a:lnSpc>
                <a:spcPct val="133333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/>
            </a:lvl2pPr>
            <a:lvl3pPr marL="1371600" lvl="2" indent="-29845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/>
            </a:lvl3pPr>
            <a:lvl4pPr marL="1828800" lvl="3" indent="-29845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/>
            </a:lvl4pPr>
            <a:lvl5pPr marL="2286000" lvl="4" indent="-31750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53" name="Google Shape;453;p81"/>
          <p:cNvSpPr txBox="1">
            <a:spLocks noGrp="1"/>
          </p:cNvSpPr>
          <p:nvPr>
            <p:ph type="title"/>
          </p:nvPr>
        </p:nvSpPr>
        <p:spPr>
          <a:xfrm>
            <a:off x="352469" y="1744994"/>
            <a:ext cx="30429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Add Your Own Elements">
  <p:cSld name="Title + Add Your Own Elements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82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56" name="Google Shape;456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67274" y="4898798"/>
            <a:ext cx="617588" cy="104429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82"/>
          <p:cNvSpPr txBox="1">
            <a:spLocks noGrp="1"/>
          </p:cNvSpPr>
          <p:nvPr>
            <p:ph type="title"/>
          </p:nvPr>
        </p:nvSpPr>
        <p:spPr>
          <a:xfrm>
            <a:off x="628650" y="408305"/>
            <a:ext cx="78867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+ Add Your Own Elements">
  <p:cSld name="Blank + Add Your Own Elements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83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 rtl="0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61" name="Google Shape;461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7274" y="4898798"/>
            <a:ext cx="617588" cy="104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>
  <p:cSld name="Title + 1 Colum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" name="Google Shape;5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7274" y="4898798"/>
            <a:ext cx="617590" cy="104429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628650" y="408305"/>
            <a:ext cx="78867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628650" y="1238863"/>
            <a:ext cx="7886700" cy="32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/>
            </a:lvl1pPr>
            <a:lvl2pPr marL="914400" lvl="1" indent="-2984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/>
            </a:lvl2pPr>
            <a:lvl3pPr marL="1371600" lvl="2" indent="-28575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/>
            </a:lvl3pPr>
            <a:lvl4pPr marL="1828800" lvl="3" indent="-279400" algn="l">
              <a:lnSpc>
                <a:spcPct val="171428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Char char="•"/>
              <a:defRPr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71428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0" y="622922"/>
            <a:ext cx="1206873" cy="204071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84"/>
          <p:cNvSpPr txBox="1">
            <a:spLocks noGrp="1"/>
          </p:cNvSpPr>
          <p:nvPr>
            <p:ph type="ctrTitle"/>
          </p:nvPr>
        </p:nvSpPr>
        <p:spPr>
          <a:xfrm>
            <a:off x="628650" y="1449915"/>
            <a:ext cx="6858000" cy="16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uli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84"/>
          <p:cNvSpPr txBox="1">
            <a:spLocks noGrp="1"/>
          </p:cNvSpPr>
          <p:nvPr>
            <p:ph type="body" idx="1"/>
          </p:nvPr>
        </p:nvSpPr>
        <p:spPr>
          <a:xfrm>
            <a:off x="628650" y="3857625"/>
            <a:ext cx="68580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u="none">
                <a:solidFill>
                  <a:schemeClr val="accent6"/>
                </a:solidFill>
              </a:defRPr>
            </a:lvl1pPr>
            <a:lvl2pPr marL="914400" lvl="1" indent="-28575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/>
            </a:lvl2pPr>
            <a:lvl3pPr marL="1371600" lvl="2" indent="-29845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/>
            </a:lvl3pPr>
            <a:lvl4pPr marL="1828800" lvl="3" indent="-29845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/>
            </a:lvl4pPr>
            <a:lvl5pPr marL="2286000" lvl="4" indent="-31750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 Title Card - Dark">
  <p:cSld name="03 Title Card - Dark">
    <p:bg>
      <p:bgPr>
        <a:solidFill>
          <a:srgbClr val="323B44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85"/>
          <p:cNvSpPr txBox="1">
            <a:spLocks noGrp="1"/>
          </p:cNvSpPr>
          <p:nvPr>
            <p:ph type="ctrTitle"/>
          </p:nvPr>
        </p:nvSpPr>
        <p:spPr>
          <a:xfrm>
            <a:off x="1937386" y="948399"/>
            <a:ext cx="60636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CDCDC"/>
              </a:buClr>
              <a:buSzPts val="2300"/>
              <a:buFont typeface="Montserrat"/>
              <a:buNone/>
              <a:defRPr sz="4100" b="0" i="0" u="none" strike="noStrike" cap="none">
                <a:solidFill>
                  <a:srgbClr val="DCDCD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69" name="Google Shape;469;p85"/>
          <p:cNvSpPr txBox="1">
            <a:spLocks noGrp="1"/>
          </p:cNvSpPr>
          <p:nvPr>
            <p:ph type="subTitle" idx="1"/>
          </p:nvPr>
        </p:nvSpPr>
        <p:spPr>
          <a:xfrm>
            <a:off x="1937385" y="2808775"/>
            <a:ext cx="6063600" cy="11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CDCDC"/>
              </a:buClr>
              <a:buSzPts val="1200"/>
              <a:buFont typeface="Arial"/>
              <a:buNone/>
              <a:defRPr sz="2100" b="0" i="0" u="none" strike="noStrike" cap="none">
                <a:solidFill>
                  <a:srgbClr val="DCDCDC"/>
                </a:solidFill>
                <a:latin typeface="Hind"/>
                <a:ea typeface="Hind"/>
                <a:cs typeface="Hind"/>
                <a:sym typeface="Hind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0" name="Google Shape;470;p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16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2148" y="4836403"/>
            <a:ext cx="955500" cy="16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 Content Without Image - Dark">
  <p:cSld name="19 Content Without Image - Dark">
    <p:bg>
      <p:bgPr>
        <a:solidFill>
          <a:srgbClr val="323B44"/>
        </a:solid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p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4493419"/>
            <a:ext cx="9144000" cy="65010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86"/>
          <p:cNvSpPr txBox="1">
            <a:spLocks noGrp="1"/>
          </p:cNvSpPr>
          <p:nvPr>
            <p:ph type="title"/>
          </p:nvPr>
        </p:nvSpPr>
        <p:spPr>
          <a:xfrm>
            <a:off x="470491" y="340823"/>
            <a:ext cx="82455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A029"/>
              </a:buClr>
              <a:buSzPts val="2300"/>
              <a:buFont typeface="Montserrat"/>
              <a:buNone/>
              <a:defRPr sz="2900" b="0" i="0" u="none" strike="noStrike" cap="none">
                <a:solidFill>
                  <a:srgbClr val="F9A02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75" name="Google Shape;475;p86"/>
          <p:cNvSpPr txBox="1">
            <a:spLocks noGrp="1"/>
          </p:cNvSpPr>
          <p:nvPr>
            <p:ph type="body" idx="1"/>
          </p:nvPr>
        </p:nvSpPr>
        <p:spPr>
          <a:xfrm>
            <a:off x="470491" y="982981"/>
            <a:ext cx="8245500" cy="3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95F26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DCDCDC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95F26"/>
              </a:buClr>
              <a:buSzPts val="1100"/>
              <a:buFont typeface="Arial"/>
              <a:buNone/>
              <a:defRPr sz="1500" b="0" i="0" u="none" strike="noStrike" cap="none">
                <a:solidFill>
                  <a:srgbClr val="DCDCDC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95F26"/>
              </a:buClr>
              <a:buSzPts val="1000"/>
              <a:buFont typeface="Arial"/>
              <a:buNone/>
              <a:defRPr sz="1400" b="0" i="0" u="none" strike="noStrike" cap="none">
                <a:solidFill>
                  <a:srgbClr val="DCDCDC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95F26"/>
              </a:buClr>
              <a:buSzPts val="800"/>
              <a:buFont typeface="Arial"/>
              <a:buNone/>
              <a:defRPr sz="1200" b="0" i="0" u="none" strike="noStrike" cap="none">
                <a:solidFill>
                  <a:srgbClr val="DCDCDC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95F26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DCDCDC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6" name="Google Shape;476;p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2148" y="4836403"/>
            <a:ext cx="955500" cy="16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7 Full Image With Highlight">
  <p:cSld name="07 Full Image With Highligh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87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CDCDC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DCDCDC"/>
                </a:solidFill>
                <a:latin typeface="Hind"/>
                <a:ea typeface="Hind"/>
                <a:cs typeface="Hind"/>
                <a:sym typeface="Hind"/>
              </a:defRPr>
            </a:lvl1pPr>
            <a:lvl2pPr marL="520700" marR="0" lvl="1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171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9" name="Google Shape;479;p87"/>
          <p:cNvSpPr txBox="1">
            <a:spLocks noGrp="1"/>
          </p:cNvSpPr>
          <p:nvPr>
            <p:ph type="body" idx="1"/>
          </p:nvPr>
        </p:nvSpPr>
        <p:spPr>
          <a:xfrm>
            <a:off x="0" y="1866767"/>
            <a:ext cx="9144000" cy="1410000"/>
          </a:xfrm>
          <a:prstGeom prst="rect">
            <a:avLst/>
          </a:prstGeom>
          <a:solidFill>
            <a:srgbClr val="E95F26">
              <a:alpha val="89800"/>
            </a:srgbClr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CDCDC"/>
              </a:buClr>
              <a:buSzPts val="1200"/>
              <a:buFont typeface="Arial"/>
              <a:buNone/>
              <a:defRPr sz="2700" b="0" i="0" u="none" strike="noStrike" cap="none">
                <a:solidFill>
                  <a:srgbClr val="DCDCDC"/>
                </a:solidFill>
                <a:latin typeface="Hind Light"/>
                <a:ea typeface="Hind Light"/>
                <a:cs typeface="Hind Light"/>
                <a:sym typeface="Hind Ligh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 Content Without Image - Light">
  <p:cSld name="17 Content Without Image - Light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93419"/>
            <a:ext cx="9144000" cy="65010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88"/>
          <p:cNvSpPr txBox="1">
            <a:spLocks noGrp="1"/>
          </p:cNvSpPr>
          <p:nvPr>
            <p:ph type="title"/>
          </p:nvPr>
        </p:nvSpPr>
        <p:spPr>
          <a:xfrm>
            <a:off x="470491" y="340823"/>
            <a:ext cx="82455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5F26"/>
              </a:buClr>
              <a:buSzPts val="2300"/>
              <a:buFont typeface="Montserrat"/>
              <a:buNone/>
              <a:defRPr sz="2900" b="0" i="0" u="none" strike="noStrike" cap="none">
                <a:solidFill>
                  <a:srgbClr val="E95F2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83" name="Google Shape;483;p88"/>
          <p:cNvSpPr txBox="1">
            <a:spLocks noGrp="1"/>
          </p:cNvSpPr>
          <p:nvPr>
            <p:ph type="body" idx="1"/>
          </p:nvPr>
        </p:nvSpPr>
        <p:spPr>
          <a:xfrm>
            <a:off x="470491" y="982981"/>
            <a:ext cx="8245500" cy="3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95F26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5D5D5D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95F26"/>
              </a:buClr>
              <a:buSzPts val="1100"/>
              <a:buFont typeface="Arial"/>
              <a:buNone/>
              <a:defRPr sz="1500" b="0" i="0" u="none" strike="noStrike" cap="none">
                <a:solidFill>
                  <a:srgbClr val="5D5D5D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95F26"/>
              </a:buClr>
              <a:buSzPts val="1000"/>
              <a:buFont typeface="Arial"/>
              <a:buNone/>
              <a:defRPr sz="1400" b="0" i="0" u="none" strike="noStrike" cap="none">
                <a:solidFill>
                  <a:srgbClr val="5D5D5D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95F26"/>
              </a:buClr>
              <a:buSzPts val="800"/>
              <a:buFont typeface="Arial"/>
              <a:buNone/>
              <a:defRPr sz="1200" b="0" i="0" u="none" strike="noStrike" cap="none">
                <a:solidFill>
                  <a:srgbClr val="5D5D5D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95F26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5D5D5D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84" name="Google Shape;484;p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2147" y="4834184"/>
            <a:ext cx="955500" cy="16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8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87" name="Google Shape;487;p8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88" name="Google Shape;488;p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">
  <p:cSld name="Title + 2 Colum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628650" y="408305"/>
            <a:ext cx="78867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4895852" y="1238863"/>
            <a:ext cx="3619500" cy="32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/>
            </a:lvl1pPr>
            <a:lvl2pPr marL="914400" lvl="1" indent="-2984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2pPr>
            <a:lvl3pPr marL="1371600" lvl="2" indent="-28575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/>
            </a:lvl3pPr>
            <a:lvl4pPr marL="1828800" lvl="3" indent="-279400" algn="l">
              <a:lnSpc>
                <a:spcPct val="171428"/>
              </a:lnSpc>
              <a:spcBef>
                <a:spcPts val="400"/>
              </a:spcBef>
              <a:spcAft>
                <a:spcPts val="0"/>
              </a:spcAft>
              <a:buSzPts val="800"/>
              <a:buChar char="•"/>
              <a:defRPr/>
            </a:lvl4pPr>
            <a:lvl5pPr marL="2286000" lvl="4" indent="-298450" algn="l">
              <a:lnSpc>
                <a:spcPct val="171428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2"/>
          </p:nvPr>
        </p:nvSpPr>
        <p:spPr>
          <a:xfrm>
            <a:off x="628650" y="1238863"/>
            <a:ext cx="3619500" cy="32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/>
            </a:lvl1pPr>
            <a:lvl2pPr marL="914400" lvl="1" indent="-2984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2pPr>
            <a:lvl3pPr marL="1371600" lvl="2" indent="-28575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/>
            </a:lvl3pPr>
            <a:lvl4pPr marL="1828800" lvl="3" indent="-279400" algn="l">
              <a:lnSpc>
                <a:spcPct val="171428"/>
              </a:lnSpc>
              <a:spcBef>
                <a:spcPts val="400"/>
              </a:spcBef>
              <a:spcAft>
                <a:spcPts val="0"/>
              </a:spcAft>
              <a:buSzPts val="800"/>
              <a:buChar char="•"/>
              <a:defRPr/>
            </a:lvl4pPr>
            <a:lvl5pPr marL="2286000" lvl="4" indent="-298450" algn="l">
              <a:lnSpc>
                <a:spcPct val="171428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image" Target="../media/image9.jpg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83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Muli"/>
              <a:buNone/>
              <a:defRPr sz="23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28650" y="1132285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2857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79400" algn="l" rtl="0">
              <a:lnSpc>
                <a:spcPct val="171428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Char char="•"/>
              <a:defRPr sz="11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71428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8367274" y="4898798"/>
            <a:ext cx="617590" cy="10442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6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uli"/>
              <a:buNone/>
              <a:defRPr sz="23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628650" y="1132285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65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Roboto Light"/>
              <a:buChar char="•"/>
              <a:defRPr sz="15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111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Roboto"/>
              <a:buChar char="•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71428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"/>
              <a:buChar char="•"/>
              <a:defRPr sz="1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71428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"/>
              <a:buChar char="•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46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Muli"/>
              <a:buNone/>
              <a:defRPr sz="23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54" name="Google Shape;254;p46"/>
          <p:cNvSpPr txBox="1">
            <a:spLocks noGrp="1"/>
          </p:cNvSpPr>
          <p:nvPr>
            <p:ph type="body" idx="1"/>
          </p:nvPr>
        </p:nvSpPr>
        <p:spPr>
          <a:xfrm>
            <a:off x="628650" y="1132285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2921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79400" algn="l" rtl="0">
              <a:lnSpc>
                <a:spcPct val="171428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Char char="•"/>
              <a:defRPr sz="11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71428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5" name="Google Shape;255;p46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6" name="Google Shape;256;p46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8367274" y="4898798"/>
            <a:ext cx="617588" cy="10442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66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6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Muli"/>
              <a:buNone/>
              <a:defRPr sz="23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65" name="Google Shape;365;p66"/>
          <p:cNvSpPr txBox="1">
            <a:spLocks noGrp="1"/>
          </p:cNvSpPr>
          <p:nvPr>
            <p:ph type="body" idx="1"/>
          </p:nvPr>
        </p:nvSpPr>
        <p:spPr>
          <a:xfrm>
            <a:off x="628650" y="1132285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2921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79400" algn="l" rtl="0">
              <a:lnSpc>
                <a:spcPct val="171428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Char char="•"/>
              <a:defRPr sz="11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71428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66" name="Google Shape;366;p66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7" name="Google Shape;367;p66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8367274" y="4898798"/>
            <a:ext cx="617588" cy="10442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@rapid7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4" Type="http://schemas.openxmlformats.org/officeDocument/2006/relationships/hyperlink" Target="https://enterprise.verizon.com/resources/reports/dbi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4" Type="http://schemas.openxmlformats.org/officeDocument/2006/relationships/hyperlink" Target="https://www.gartner.com/en/documents/3984230/critical-capabilities-for-application-security-testi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Relationship Id="rId4" Type="http://schemas.openxmlformats.org/officeDocument/2006/relationships/hyperlink" Target="https://www.rapid7.com/info/mssp-wave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8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90"/>
          <p:cNvSpPr txBox="1">
            <a:spLocks noGrp="1"/>
          </p:cNvSpPr>
          <p:nvPr>
            <p:ph type="ctrTitle"/>
          </p:nvPr>
        </p:nvSpPr>
        <p:spPr>
          <a:xfrm>
            <a:off x="571500" y="1546525"/>
            <a:ext cx="7761300" cy="1790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A Comprehensive Approach to Vulnerability Risk Management</a:t>
            </a:r>
            <a:endParaRPr sz="3900"/>
          </a:p>
        </p:txBody>
      </p:sp>
      <p:sp>
        <p:nvSpPr>
          <p:cNvPr id="494" name="Google Shape;494;p90"/>
          <p:cNvSpPr txBox="1">
            <a:spLocks noGrp="1"/>
          </p:cNvSpPr>
          <p:nvPr>
            <p:ph type="subTitle" idx="1"/>
          </p:nvPr>
        </p:nvSpPr>
        <p:spPr>
          <a:xfrm>
            <a:off x="628650" y="3417175"/>
            <a:ext cx="6939900" cy="55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400"/>
              </a:spcAft>
              <a:buNone/>
            </a:pPr>
            <a:r>
              <a:rPr lang="en"/>
              <a:t>The joint value of Rapid7’s best-of-breed vulnerability management and application security solutions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99"/>
          <p:cNvSpPr txBox="1">
            <a:spLocks noGrp="1"/>
          </p:cNvSpPr>
          <p:nvPr>
            <p:ph type="title"/>
          </p:nvPr>
        </p:nvSpPr>
        <p:spPr>
          <a:xfrm>
            <a:off x="352475" y="2060400"/>
            <a:ext cx="3042900" cy="102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Looking Ahead</a:t>
            </a:r>
            <a:endParaRPr/>
          </a:p>
        </p:txBody>
      </p:sp>
      <p:sp>
        <p:nvSpPr>
          <p:cNvPr id="587" name="Google Shape;587;p99"/>
          <p:cNvSpPr txBox="1">
            <a:spLocks noGrp="1"/>
          </p:cNvSpPr>
          <p:nvPr>
            <p:ph type="body" idx="1"/>
          </p:nvPr>
        </p:nvSpPr>
        <p:spPr>
          <a:xfrm>
            <a:off x="4236550" y="955800"/>
            <a:ext cx="4546800" cy="32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Rapid7 continues to invest in its efforts to be the best partner in the market for vulnerability risk management. These areas include: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More ways to share and correlate data across its VRM solutions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Expanding its existing visibility and assessment capabilities for the cloud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Expanding its existing visibility and assessment capabilities for containers and container orchestration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/>
              <a:t>Reach out to the Rapid7 team for more information.</a:t>
            </a:r>
            <a:endParaRPr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00"/>
          <p:cNvSpPr txBox="1">
            <a:spLocks noGrp="1"/>
          </p:cNvSpPr>
          <p:nvPr>
            <p:ph type="ctrTitle"/>
          </p:nvPr>
        </p:nvSpPr>
        <p:spPr>
          <a:xfrm>
            <a:off x="628650" y="1449915"/>
            <a:ext cx="6858000" cy="1691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593" name="Google Shape;593;p100"/>
          <p:cNvSpPr txBox="1">
            <a:spLocks noGrp="1"/>
          </p:cNvSpPr>
          <p:nvPr>
            <p:ph type="body" idx="1"/>
          </p:nvPr>
        </p:nvSpPr>
        <p:spPr>
          <a:xfrm>
            <a:off x="628650" y="3171825"/>
            <a:ext cx="6211500" cy="29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latin typeface="Muli"/>
                <a:ea typeface="Muli"/>
                <a:cs typeface="Muli"/>
                <a:sym typeface="Muli"/>
              </a:rPr>
              <a:t>Questions?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500"/>
              </a:spcAft>
              <a:buNone/>
            </a:pPr>
            <a:r>
              <a:rPr lang="en"/>
              <a:t>Reach out any time to your Rapid7 Account Executive or Customer Success Manager, or email </a:t>
            </a:r>
            <a:r>
              <a:rPr lang="en" u="sng">
                <a:solidFill>
                  <a:schemeClr val="hlink"/>
                </a:solidFill>
                <a:hlinkClick r:id="rId3"/>
              </a:rPr>
              <a:t>sales@rapid7.com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91"/>
          <p:cNvSpPr txBox="1">
            <a:spLocks noGrp="1"/>
          </p:cNvSpPr>
          <p:nvPr>
            <p:ph type="body" idx="1"/>
          </p:nvPr>
        </p:nvSpPr>
        <p:spPr>
          <a:xfrm>
            <a:off x="4236550" y="955800"/>
            <a:ext cx="4546800" cy="32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Security teams have more on their plates than ever before, tasked with managing and reducing risk across an ever-growing and changing attack surface. 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Our scope has grown past just critical servers to include local and on-premises infrastructure, cloud-based and virtualized assets and services, and even applications—historically requiring us to juggle multiple point solutions.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uli"/>
                <a:ea typeface="Muli"/>
                <a:cs typeface="Muli"/>
                <a:sym typeface="Muli"/>
              </a:rPr>
              <a:t>But attackers aren’t siloed in their approach to exploitation, so we can’t be siloed in our approach defending against them.</a:t>
            </a:r>
            <a:endParaRPr sz="14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00" name="Google Shape;500;p91"/>
          <p:cNvSpPr txBox="1">
            <a:spLocks noGrp="1"/>
          </p:cNvSpPr>
          <p:nvPr>
            <p:ph type="title"/>
          </p:nvPr>
        </p:nvSpPr>
        <p:spPr>
          <a:xfrm>
            <a:off x="352475" y="2060400"/>
            <a:ext cx="3042900" cy="102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Challenges of VRM in Today’s Security Landscape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92"/>
          <p:cNvSpPr txBox="1">
            <a:spLocks noGrp="1"/>
          </p:cNvSpPr>
          <p:nvPr>
            <p:ph type="title"/>
          </p:nvPr>
        </p:nvSpPr>
        <p:spPr>
          <a:xfrm>
            <a:off x="352475" y="2060400"/>
            <a:ext cx="3042900" cy="102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Rapid7 Solutions for Vulnerability Risk Management</a:t>
            </a:r>
            <a:endParaRPr/>
          </a:p>
        </p:txBody>
      </p:sp>
      <p:sp>
        <p:nvSpPr>
          <p:cNvPr id="506" name="Google Shape;506;p92"/>
          <p:cNvSpPr txBox="1">
            <a:spLocks noGrp="1"/>
          </p:cNvSpPr>
          <p:nvPr>
            <p:ph type="body" idx="1"/>
          </p:nvPr>
        </p:nvSpPr>
        <p:spPr>
          <a:xfrm>
            <a:off x="4157050" y="502775"/>
            <a:ext cx="4705800" cy="76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Rapid7 offers industry-leading solutions that provide </a:t>
            </a:r>
            <a:r>
              <a:rPr lang="en" sz="1400">
                <a:latin typeface="Muli"/>
                <a:ea typeface="Muli"/>
                <a:cs typeface="Muli"/>
                <a:sym typeface="Muli"/>
              </a:rPr>
              <a:t>visibility and control over the complete attack surface</a:t>
            </a:r>
            <a:r>
              <a:rPr lang="en" sz="1400"/>
              <a:t>, from the infrastructure to the application layer.</a:t>
            </a:r>
            <a:endParaRPr sz="1400"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507" name="Google Shape;507;p92"/>
          <p:cNvPicPr preferRelativeResize="0"/>
          <p:nvPr/>
        </p:nvPicPr>
        <p:blipFill rotWithShape="1">
          <a:blip r:embed="rId3">
            <a:alphaModFix/>
          </a:blip>
          <a:srcRect b="7952"/>
          <a:stretch/>
        </p:blipFill>
        <p:spPr>
          <a:xfrm>
            <a:off x="4917125" y="1471450"/>
            <a:ext cx="3185651" cy="316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93"/>
          <p:cNvSpPr txBox="1">
            <a:spLocks noGrp="1"/>
          </p:cNvSpPr>
          <p:nvPr>
            <p:ph type="sldNum" idx="12"/>
          </p:nvPr>
        </p:nvSpPr>
        <p:spPr>
          <a:xfrm>
            <a:off x="7835432" y="4898798"/>
            <a:ext cx="403800" cy="14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514" name="Google Shape;514;p93"/>
          <p:cNvSpPr txBox="1">
            <a:spLocks noGrp="1"/>
          </p:cNvSpPr>
          <p:nvPr>
            <p:ph type="title"/>
          </p:nvPr>
        </p:nvSpPr>
        <p:spPr>
          <a:xfrm>
            <a:off x="628650" y="408305"/>
            <a:ext cx="7886700" cy="31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</a:rPr>
              <a:t>Value at a Glance</a:t>
            </a:r>
            <a:endParaRPr/>
          </a:p>
        </p:txBody>
      </p:sp>
      <p:sp>
        <p:nvSpPr>
          <p:cNvPr id="515" name="Google Shape;515;p93"/>
          <p:cNvSpPr txBox="1"/>
          <p:nvPr/>
        </p:nvSpPr>
        <p:spPr>
          <a:xfrm>
            <a:off x="2059650" y="1527402"/>
            <a:ext cx="2438100" cy="9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Convenience of working with a single vendor on a unified platform, from procurement to ongoing support and training</a:t>
            </a:r>
            <a:endParaRPr sz="16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16" name="Google Shape;516;p93"/>
          <p:cNvCxnSpPr/>
          <p:nvPr/>
        </p:nvCxnSpPr>
        <p:spPr>
          <a:xfrm>
            <a:off x="1789075" y="1527950"/>
            <a:ext cx="0" cy="968400"/>
          </a:xfrm>
          <a:prstGeom prst="straightConnector1">
            <a:avLst/>
          </a:prstGeom>
          <a:noFill/>
          <a:ln w="38100" cap="flat" cmpd="sng">
            <a:solidFill>
              <a:srgbClr val="E8603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17" name="Google Shape;517;p93"/>
          <p:cNvCxnSpPr/>
          <p:nvPr/>
        </p:nvCxnSpPr>
        <p:spPr>
          <a:xfrm>
            <a:off x="5764700" y="1638188"/>
            <a:ext cx="0" cy="759300"/>
          </a:xfrm>
          <a:prstGeom prst="straightConnector1">
            <a:avLst/>
          </a:prstGeom>
          <a:noFill/>
          <a:ln w="38100" cap="flat" cmpd="sng">
            <a:solidFill>
              <a:srgbClr val="E8603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18" name="Google Shape;518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3148000"/>
            <a:ext cx="759300" cy="75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1700" y="1638187"/>
            <a:ext cx="759300" cy="75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2163" y="3138471"/>
            <a:ext cx="778375" cy="77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9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4238" y="1666992"/>
            <a:ext cx="701600" cy="701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9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16875" y="4850505"/>
            <a:ext cx="1905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93"/>
          <p:cNvSpPr txBox="1"/>
          <p:nvPr/>
        </p:nvSpPr>
        <p:spPr>
          <a:xfrm>
            <a:off x="2059650" y="3043177"/>
            <a:ext cx="2438100" cy="9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Ease-of-use and reduced learning curve from solutions with a consistent interface and overall in-product experience</a:t>
            </a:r>
            <a:endParaRPr sz="16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24" name="Google Shape;524;p93"/>
          <p:cNvCxnSpPr/>
          <p:nvPr/>
        </p:nvCxnSpPr>
        <p:spPr>
          <a:xfrm>
            <a:off x="1789075" y="3043725"/>
            <a:ext cx="0" cy="968400"/>
          </a:xfrm>
          <a:prstGeom prst="straightConnector1">
            <a:avLst/>
          </a:prstGeom>
          <a:noFill/>
          <a:ln w="38100" cap="flat" cmpd="sng">
            <a:solidFill>
              <a:srgbClr val="E8603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25" name="Google Shape;525;p93"/>
          <p:cNvSpPr txBox="1"/>
          <p:nvPr/>
        </p:nvSpPr>
        <p:spPr>
          <a:xfrm>
            <a:off x="6035275" y="1527677"/>
            <a:ext cx="2438100" cy="9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Shared reporting across best-of-breed solutions gives CISOs and leadership a holistic picture of vulnerability risk</a:t>
            </a:r>
            <a:endParaRPr sz="13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26" name="Google Shape;526;p93"/>
          <p:cNvCxnSpPr/>
          <p:nvPr/>
        </p:nvCxnSpPr>
        <p:spPr>
          <a:xfrm>
            <a:off x="5764700" y="1528225"/>
            <a:ext cx="0" cy="968400"/>
          </a:xfrm>
          <a:prstGeom prst="straightConnector1">
            <a:avLst/>
          </a:prstGeom>
          <a:noFill/>
          <a:ln w="38100" cap="flat" cmpd="sng">
            <a:solidFill>
              <a:srgbClr val="E8603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27" name="Google Shape;527;p93"/>
          <p:cNvCxnSpPr/>
          <p:nvPr/>
        </p:nvCxnSpPr>
        <p:spPr>
          <a:xfrm>
            <a:off x="5764700" y="3144713"/>
            <a:ext cx="0" cy="759300"/>
          </a:xfrm>
          <a:prstGeom prst="straightConnector1">
            <a:avLst/>
          </a:prstGeom>
          <a:noFill/>
          <a:ln w="38100" cap="flat" cmpd="sng">
            <a:solidFill>
              <a:srgbClr val="E8603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28" name="Google Shape;528;p93"/>
          <p:cNvSpPr txBox="1"/>
          <p:nvPr/>
        </p:nvSpPr>
        <p:spPr>
          <a:xfrm>
            <a:off x="6035275" y="3034202"/>
            <a:ext cx="2438100" cy="9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Technology and approach built for collaboration with IT Ops and DevOps teams to eliminate weaknesses and vulnerabilities</a:t>
            </a:r>
            <a:endParaRPr sz="13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29" name="Google Shape;529;p93"/>
          <p:cNvCxnSpPr/>
          <p:nvPr/>
        </p:nvCxnSpPr>
        <p:spPr>
          <a:xfrm>
            <a:off x="5764700" y="3034750"/>
            <a:ext cx="0" cy="968400"/>
          </a:xfrm>
          <a:prstGeom prst="straightConnector1">
            <a:avLst/>
          </a:prstGeom>
          <a:noFill/>
          <a:ln w="38100" cap="flat" cmpd="sng">
            <a:solidFill>
              <a:srgbClr val="E8603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Google Shape;534;p94"/>
          <p:cNvPicPr preferRelativeResize="0"/>
          <p:nvPr/>
        </p:nvPicPr>
        <p:blipFill rotWithShape="1">
          <a:blip r:embed="rId3">
            <a:alphaModFix amt="55000"/>
          </a:blip>
          <a:srcRect/>
          <a:stretch/>
        </p:blipFill>
        <p:spPr>
          <a:xfrm>
            <a:off x="4476550" y="258671"/>
            <a:ext cx="4375950" cy="3884530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94"/>
          <p:cNvSpPr txBox="1">
            <a:spLocks noGrp="1"/>
          </p:cNvSpPr>
          <p:nvPr>
            <p:ph type="title" idx="4294967295"/>
          </p:nvPr>
        </p:nvSpPr>
        <p:spPr>
          <a:xfrm>
            <a:off x="628650" y="408305"/>
            <a:ext cx="78867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None/>
            </a:pPr>
            <a:r>
              <a:rPr lang="en">
                <a:solidFill>
                  <a:srgbClr val="FFFFFF"/>
                </a:solidFill>
              </a:rPr>
              <a:t>Supporting the Case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36" name="Google Shape;536;p94"/>
          <p:cNvSpPr txBox="1"/>
          <p:nvPr/>
        </p:nvSpPr>
        <p:spPr>
          <a:xfrm>
            <a:off x="628650" y="1230225"/>
            <a:ext cx="7998900" cy="26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uli"/>
              <a:buChar char="●"/>
            </a:pPr>
            <a:r>
              <a:rPr lang="en" sz="1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Talking Point #1: Motivated attackers will try and find any path into our network, and vulnerability exploitation can happen indiscriminately across the different layers of our attack surface. </a:t>
            </a:r>
            <a:endParaRPr sz="16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With web applications consistently the </a:t>
            </a:r>
            <a:r>
              <a:rPr lang="en" sz="1600" b="1" u="sng">
                <a:solidFill>
                  <a:schemeClr val="hlink"/>
                </a:solidFill>
                <a:latin typeface="Muli"/>
                <a:ea typeface="Muli"/>
                <a:cs typeface="Muli"/>
                <a:sym typeface="Muli"/>
                <a:hlinkClick r:id="rId4"/>
              </a:rPr>
              <a:t>#1 attack vector</a:t>
            </a:r>
            <a:r>
              <a:rPr lang="en" sz="1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for data breaches, it makes sense to include them as part of the scope of a larger vulnerability risk management strategy—our technology should support that.</a:t>
            </a:r>
            <a:endParaRPr sz="16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95"/>
          <p:cNvPicPr preferRelativeResize="0"/>
          <p:nvPr/>
        </p:nvPicPr>
        <p:blipFill rotWithShape="1">
          <a:blip r:embed="rId3">
            <a:alphaModFix amt="55000"/>
          </a:blip>
          <a:srcRect/>
          <a:stretch/>
        </p:blipFill>
        <p:spPr>
          <a:xfrm>
            <a:off x="4476550" y="258671"/>
            <a:ext cx="4375950" cy="3884530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95"/>
          <p:cNvSpPr txBox="1">
            <a:spLocks noGrp="1"/>
          </p:cNvSpPr>
          <p:nvPr>
            <p:ph type="title" idx="4294967295"/>
          </p:nvPr>
        </p:nvSpPr>
        <p:spPr>
          <a:xfrm>
            <a:off x="628650" y="408305"/>
            <a:ext cx="78867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None/>
            </a:pPr>
            <a:r>
              <a:rPr lang="en">
                <a:solidFill>
                  <a:srgbClr val="FFFFFF"/>
                </a:solidFill>
              </a:rPr>
              <a:t>Supporting the Case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43" name="Google Shape;543;p95"/>
          <p:cNvSpPr txBox="1"/>
          <p:nvPr/>
        </p:nvSpPr>
        <p:spPr>
          <a:xfrm>
            <a:off x="628650" y="1230225"/>
            <a:ext cx="7998900" cy="26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uli"/>
              <a:buChar char="●"/>
            </a:pPr>
            <a:r>
              <a:rPr lang="en" sz="1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Talking Point #2: Rapid7 is the </a:t>
            </a:r>
            <a:r>
              <a:rPr lang="en" sz="1600" b="1">
                <a:solidFill>
                  <a:schemeClr val="accent6"/>
                </a:solidFill>
                <a:latin typeface="Muli"/>
                <a:ea typeface="Muli"/>
                <a:cs typeface="Muli"/>
                <a:sym typeface="Muli"/>
              </a:rPr>
              <a:t>only vendor in the market</a:t>
            </a:r>
            <a:r>
              <a:rPr lang="en" sz="1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with analyst-recognized solutions in vulnerability management and application security, not to mention </a:t>
            </a:r>
            <a:r>
              <a:rPr lang="en" sz="1600" i="1" u="sng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leadership</a:t>
            </a:r>
            <a:r>
              <a:rPr lang="en" sz="1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status in both.</a:t>
            </a:r>
            <a:endParaRPr sz="16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If we’re already doing vulnerability management in its traditional sense, Rapid7 is the ideal partner for expanding our scope to applications: They offer appsec solutions for a range of maturity levels and organization sizes—all of which are trusted and validated in the market. </a:t>
            </a:r>
            <a:endParaRPr sz="16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Let’s dive into those options.</a:t>
            </a:r>
            <a:endParaRPr sz="16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544" name="Google Shape;544;p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2375" y="3672750"/>
            <a:ext cx="1645175" cy="50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9568" y="4206800"/>
            <a:ext cx="2182208" cy="34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Google Shape;550;p96"/>
          <p:cNvPicPr preferRelativeResize="0"/>
          <p:nvPr/>
        </p:nvPicPr>
        <p:blipFill rotWithShape="1">
          <a:blip r:embed="rId3">
            <a:alphaModFix amt="55000"/>
          </a:blip>
          <a:srcRect/>
          <a:stretch/>
        </p:blipFill>
        <p:spPr>
          <a:xfrm>
            <a:off x="4476550" y="258671"/>
            <a:ext cx="4375950" cy="3884530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96"/>
          <p:cNvSpPr txBox="1">
            <a:spLocks noGrp="1"/>
          </p:cNvSpPr>
          <p:nvPr>
            <p:ph type="title" idx="4294967295"/>
          </p:nvPr>
        </p:nvSpPr>
        <p:spPr>
          <a:xfrm>
            <a:off x="628650" y="408305"/>
            <a:ext cx="78867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None/>
            </a:pPr>
            <a:r>
              <a:rPr lang="en">
                <a:solidFill>
                  <a:srgbClr val="FFFFFF"/>
                </a:solidFill>
              </a:rPr>
              <a:t>Supporting the Case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52" name="Google Shape;552;p96"/>
          <p:cNvSpPr txBox="1"/>
          <p:nvPr/>
        </p:nvSpPr>
        <p:spPr>
          <a:xfrm>
            <a:off x="628650" y="1230225"/>
            <a:ext cx="7886700" cy="26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uli"/>
              <a:buChar char="●"/>
            </a:pPr>
            <a:r>
              <a:rPr lang="en" sz="1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Talking Point #2 (continued): InsightAppSec, Rapid7’s application testing solution, has been the </a:t>
            </a:r>
            <a:r>
              <a:rPr lang="en" sz="1600" b="1" i="1" u="sng">
                <a:solidFill>
                  <a:schemeClr val="hlink"/>
                </a:solidFill>
                <a:latin typeface="Muli"/>
                <a:ea typeface="Muli"/>
                <a:cs typeface="Muli"/>
                <a:sym typeface="Muli"/>
                <a:hlinkClick r:id="rId4"/>
              </a:rPr>
              <a:t>highest rated DAST</a:t>
            </a:r>
            <a:r>
              <a:rPr lang="en" sz="1600" i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three years in a row</a:t>
            </a:r>
            <a:r>
              <a:rPr lang="en" sz="1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. </a:t>
            </a:r>
            <a:endParaRPr sz="16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13716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</a:pPr>
            <a:r>
              <a:rPr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InsightAppSec is designed to get teams deployed and scanning quickly to identify pressing vulnerabilities and weaknesses in their applications, such as the OWASP Top Ten. </a:t>
            </a: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13716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</a:pPr>
            <a:r>
              <a:rPr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For teams with extensive background in application security, InsightAppSec supports all modern application frameworks and formats, and advanced crawling and testing is made possible with 100+ attack modules.</a:t>
            </a: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13716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400"/>
              <a:buFont typeface="Muli"/>
              <a:buChar char="○"/>
            </a:pPr>
            <a:r>
              <a:rPr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InsightAppSec can also be augmented by tCell, Rapid7’s monitoring and protection solution that monitors and blocks attacks against application vulnerabilities as they happen.</a:t>
            </a: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Google Shape;557;p97"/>
          <p:cNvPicPr preferRelativeResize="0"/>
          <p:nvPr/>
        </p:nvPicPr>
        <p:blipFill rotWithShape="1">
          <a:blip r:embed="rId3">
            <a:alphaModFix amt="55000"/>
          </a:blip>
          <a:srcRect/>
          <a:stretch/>
        </p:blipFill>
        <p:spPr>
          <a:xfrm>
            <a:off x="4476550" y="258671"/>
            <a:ext cx="4375950" cy="3884530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97"/>
          <p:cNvSpPr txBox="1">
            <a:spLocks noGrp="1"/>
          </p:cNvSpPr>
          <p:nvPr>
            <p:ph type="title" idx="4294967295"/>
          </p:nvPr>
        </p:nvSpPr>
        <p:spPr>
          <a:xfrm>
            <a:off x="628650" y="408305"/>
            <a:ext cx="78867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None/>
            </a:pPr>
            <a:r>
              <a:rPr lang="en">
                <a:solidFill>
                  <a:srgbClr val="FFFFFF"/>
                </a:solidFill>
              </a:rPr>
              <a:t>Supporting the Case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59" name="Google Shape;559;p97"/>
          <p:cNvSpPr txBox="1"/>
          <p:nvPr/>
        </p:nvSpPr>
        <p:spPr>
          <a:xfrm>
            <a:off x="628650" y="1230225"/>
            <a:ext cx="7886700" cy="26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uli"/>
              <a:buChar char="●"/>
            </a:pPr>
            <a:r>
              <a:rPr lang="en" sz="1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Talking Point #2 (continued): For teams who don’t have the resources or expertise to run their DAST technology in-house, Rapid7 is also a </a:t>
            </a:r>
            <a:r>
              <a:rPr lang="en" sz="1600" b="1" i="1" u="sng">
                <a:solidFill>
                  <a:schemeClr val="hlink"/>
                </a:solidFill>
                <a:latin typeface="Muli"/>
                <a:ea typeface="Muli"/>
                <a:cs typeface="Muli"/>
                <a:sym typeface="Muli"/>
                <a:hlinkClick r:id="rId4"/>
              </a:rPr>
              <a:t>market leader</a:t>
            </a:r>
            <a:r>
              <a:rPr lang="en" sz="1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for its Managed Application Security (AppSec) service.</a:t>
            </a:r>
            <a:endParaRPr sz="16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13716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</a:pPr>
            <a:r>
              <a:rPr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Managed AppSec offloads the day-to-day operationalization and scanning of InsightAppSec to Rapid7’s team of experts, so our team can focus on overall VRM strategy and program development.</a:t>
            </a: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13716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400"/>
              <a:buFont typeface="Muli"/>
              <a:buChar char="○"/>
            </a:pPr>
            <a:r>
              <a:rPr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With intimate knowledge of the risk management and reduction needs for our unique organization, Rapid7’s Customer Advisor team can provide guidance and articulate the business impact of our VRM efforts.</a:t>
            </a: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8"/>
          <p:cNvPicPr preferRelativeResize="0"/>
          <p:nvPr/>
        </p:nvPicPr>
        <p:blipFill rotWithShape="1">
          <a:blip r:embed="rId3">
            <a:alphaModFix amt="55000"/>
          </a:blip>
          <a:srcRect/>
          <a:stretch/>
        </p:blipFill>
        <p:spPr>
          <a:xfrm>
            <a:off x="4476550" y="258671"/>
            <a:ext cx="4375950" cy="388453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8"/>
          <p:cNvSpPr txBox="1">
            <a:spLocks noGrp="1"/>
          </p:cNvSpPr>
          <p:nvPr>
            <p:ph type="title" idx="4294967295"/>
          </p:nvPr>
        </p:nvSpPr>
        <p:spPr>
          <a:xfrm>
            <a:off x="628650" y="408305"/>
            <a:ext cx="78867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None/>
            </a:pPr>
            <a:r>
              <a:rPr lang="en">
                <a:solidFill>
                  <a:srgbClr val="FFFFFF"/>
                </a:solidFill>
              </a:rPr>
              <a:t>Supporting the Case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66" name="Google Shape;566;p98"/>
          <p:cNvSpPr txBox="1"/>
          <p:nvPr/>
        </p:nvSpPr>
        <p:spPr>
          <a:xfrm>
            <a:off x="628650" y="1230225"/>
            <a:ext cx="5262900" cy="26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uli"/>
              <a:buChar char="●"/>
            </a:pPr>
            <a:r>
              <a:rPr lang="en" sz="1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Talking Point #3: Rapid7 understands that real impact is made through risk </a:t>
            </a:r>
            <a:r>
              <a:rPr lang="en" sz="1600" i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reduction and remediation</a:t>
            </a:r>
            <a:r>
              <a:rPr lang="en" sz="1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, which can also be a source of friction between Security, IT, and DevOps teams.</a:t>
            </a:r>
            <a:endParaRPr sz="16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Rapid7’s extensive partner ecosystem and technology integrations allow us to integrate into the workflows and systems already leveraged by our operational counterparts, improving the collaborative process and relationship.</a:t>
            </a:r>
            <a:endParaRPr sz="16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67" name="Google Shape;567;p98"/>
          <p:cNvSpPr/>
          <p:nvPr/>
        </p:nvSpPr>
        <p:spPr>
          <a:xfrm>
            <a:off x="6133418" y="3291712"/>
            <a:ext cx="1122600" cy="717600"/>
          </a:xfrm>
          <a:prstGeom prst="roundRect">
            <a:avLst>
              <a:gd name="adj" fmla="val 545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EDF1F2"/>
              </a:solidFill>
            </a:endParaRPr>
          </a:p>
        </p:txBody>
      </p:sp>
      <p:sp>
        <p:nvSpPr>
          <p:cNvPr id="568" name="Google Shape;568;p98"/>
          <p:cNvSpPr/>
          <p:nvPr/>
        </p:nvSpPr>
        <p:spPr>
          <a:xfrm>
            <a:off x="6167209" y="2385325"/>
            <a:ext cx="1122600" cy="717600"/>
          </a:xfrm>
          <a:prstGeom prst="roundRect">
            <a:avLst>
              <a:gd name="adj" fmla="val 5450"/>
            </a:avLst>
          </a:prstGeom>
          <a:solidFill>
            <a:srgbClr val="1AB8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EDF1F2"/>
              </a:solidFill>
            </a:endParaRPr>
          </a:p>
        </p:txBody>
      </p:sp>
      <p:sp>
        <p:nvSpPr>
          <p:cNvPr id="569" name="Google Shape;569;p98"/>
          <p:cNvSpPr/>
          <p:nvPr/>
        </p:nvSpPr>
        <p:spPr>
          <a:xfrm>
            <a:off x="7442389" y="2324483"/>
            <a:ext cx="1122600" cy="717600"/>
          </a:xfrm>
          <a:prstGeom prst="roundRect">
            <a:avLst>
              <a:gd name="adj" fmla="val 545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EDF1F2"/>
              </a:solidFill>
            </a:endParaRPr>
          </a:p>
        </p:txBody>
      </p:sp>
      <p:sp>
        <p:nvSpPr>
          <p:cNvPr id="570" name="Google Shape;570;p98"/>
          <p:cNvSpPr/>
          <p:nvPr/>
        </p:nvSpPr>
        <p:spPr>
          <a:xfrm>
            <a:off x="6098675" y="2324483"/>
            <a:ext cx="1122600" cy="717600"/>
          </a:xfrm>
          <a:prstGeom prst="roundRect">
            <a:avLst>
              <a:gd name="adj" fmla="val 545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98"/>
          <p:cNvSpPr/>
          <p:nvPr/>
        </p:nvSpPr>
        <p:spPr>
          <a:xfrm>
            <a:off x="6098675" y="1382625"/>
            <a:ext cx="1122600" cy="717600"/>
          </a:xfrm>
          <a:prstGeom prst="roundRect">
            <a:avLst>
              <a:gd name="adj" fmla="val 545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EDF1F2"/>
              </a:solidFill>
            </a:endParaRPr>
          </a:p>
        </p:txBody>
      </p:sp>
      <p:sp>
        <p:nvSpPr>
          <p:cNvPr id="572" name="Google Shape;572;p98"/>
          <p:cNvSpPr/>
          <p:nvPr/>
        </p:nvSpPr>
        <p:spPr>
          <a:xfrm>
            <a:off x="7510864" y="1443479"/>
            <a:ext cx="1122600" cy="717600"/>
          </a:xfrm>
          <a:prstGeom prst="roundRect">
            <a:avLst>
              <a:gd name="adj" fmla="val 5450"/>
            </a:avLst>
          </a:prstGeom>
          <a:solidFill>
            <a:srgbClr val="E86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EDF1F2"/>
              </a:solidFill>
            </a:endParaRPr>
          </a:p>
        </p:txBody>
      </p:sp>
      <p:sp>
        <p:nvSpPr>
          <p:cNvPr id="573" name="Google Shape;573;p98"/>
          <p:cNvSpPr/>
          <p:nvPr/>
        </p:nvSpPr>
        <p:spPr>
          <a:xfrm>
            <a:off x="7442374" y="1382637"/>
            <a:ext cx="1122600" cy="717600"/>
          </a:xfrm>
          <a:prstGeom prst="roundRect">
            <a:avLst>
              <a:gd name="adj" fmla="val 545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98"/>
          <p:cNvSpPr/>
          <p:nvPr/>
        </p:nvSpPr>
        <p:spPr>
          <a:xfrm>
            <a:off x="7510284" y="3352342"/>
            <a:ext cx="1122600" cy="717600"/>
          </a:xfrm>
          <a:prstGeom prst="roundRect">
            <a:avLst>
              <a:gd name="adj" fmla="val 5450"/>
            </a:avLst>
          </a:prstGeom>
          <a:solidFill>
            <a:srgbClr val="FCD2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EDF1F2"/>
              </a:solidFill>
            </a:endParaRPr>
          </a:p>
        </p:txBody>
      </p:sp>
      <p:sp>
        <p:nvSpPr>
          <p:cNvPr id="575" name="Google Shape;575;p98"/>
          <p:cNvSpPr/>
          <p:nvPr/>
        </p:nvSpPr>
        <p:spPr>
          <a:xfrm>
            <a:off x="7442371" y="3291724"/>
            <a:ext cx="1122600" cy="717600"/>
          </a:xfrm>
          <a:prstGeom prst="roundRect">
            <a:avLst>
              <a:gd name="adj" fmla="val 545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6" name="Google Shape;576;p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8462" y="2598167"/>
            <a:ext cx="947824" cy="170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6059" y="1679350"/>
            <a:ext cx="947826" cy="124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98"/>
          <p:cNvPicPr preferRelativeResize="0"/>
          <p:nvPr/>
        </p:nvPicPr>
        <p:blipFill rotWithShape="1">
          <a:blip r:embed="rId6">
            <a:alphaModFix/>
          </a:blip>
          <a:srcRect t="33383" b="34162"/>
          <a:stretch/>
        </p:blipFill>
        <p:spPr>
          <a:xfrm>
            <a:off x="6276813" y="3511100"/>
            <a:ext cx="859000" cy="27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9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27023" y="1575875"/>
            <a:ext cx="553302" cy="33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9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74188" y="2585571"/>
            <a:ext cx="859000" cy="220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9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574176" y="3510301"/>
            <a:ext cx="859000" cy="28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F1F8FF"/>
      </a:dk1>
      <a:lt1>
        <a:srgbClr val="FFFFFF"/>
      </a:lt1>
      <a:dk2>
        <a:srgbClr val="3B4549"/>
      </a:dk2>
      <a:lt2>
        <a:srgbClr val="DDE5E8"/>
      </a:lt2>
      <a:accent1>
        <a:srgbClr val="E86033"/>
      </a:accent1>
      <a:accent2>
        <a:srgbClr val="3C454A"/>
      </a:accent2>
      <a:accent3>
        <a:srgbClr val="2EB3CB"/>
      </a:accent3>
      <a:accent4>
        <a:srgbClr val="35749A"/>
      </a:accent4>
      <a:accent5>
        <a:srgbClr val="1AB895"/>
      </a:accent5>
      <a:accent6>
        <a:srgbClr val="FCD256"/>
      </a:accent6>
      <a:hlink>
        <a:srgbClr val="FCD256"/>
      </a:hlink>
      <a:folHlink>
        <a:srgbClr val="2EB2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1">
      <a:dk1>
        <a:srgbClr val="F1F8FF"/>
      </a:dk1>
      <a:lt1>
        <a:srgbClr val="FFFFFF"/>
      </a:lt1>
      <a:dk2>
        <a:srgbClr val="3B4549"/>
      </a:dk2>
      <a:lt2>
        <a:srgbClr val="DDE5E8"/>
      </a:lt2>
      <a:accent1>
        <a:srgbClr val="E86033"/>
      </a:accent1>
      <a:accent2>
        <a:srgbClr val="3C454A"/>
      </a:accent2>
      <a:accent3>
        <a:srgbClr val="2EB3CB"/>
      </a:accent3>
      <a:accent4>
        <a:srgbClr val="35749A"/>
      </a:accent4>
      <a:accent5>
        <a:srgbClr val="1AB895"/>
      </a:accent5>
      <a:accent6>
        <a:srgbClr val="FCD256"/>
      </a:accent6>
      <a:hlink>
        <a:srgbClr val="FCD256"/>
      </a:hlink>
      <a:folHlink>
        <a:srgbClr val="2EB2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rgbClr val="F1F8FF"/>
      </a:dk1>
      <a:lt1>
        <a:srgbClr val="FFFFFF"/>
      </a:lt1>
      <a:dk2>
        <a:srgbClr val="3B4549"/>
      </a:dk2>
      <a:lt2>
        <a:srgbClr val="DDE5E8"/>
      </a:lt2>
      <a:accent1>
        <a:srgbClr val="E86033"/>
      </a:accent1>
      <a:accent2>
        <a:srgbClr val="3C454A"/>
      </a:accent2>
      <a:accent3>
        <a:srgbClr val="2EB3CB"/>
      </a:accent3>
      <a:accent4>
        <a:srgbClr val="35749A"/>
      </a:accent4>
      <a:accent5>
        <a:srgbClr val="1AB895"/>
      </a:accent5>
      <a:accent6>
        <a:srgbClr val="FCD256"/>
      </a:accent6>
      <a:hlink>
        <a:srgbClr val="FCD256"/>
      </a:hlink>
      <a:folHlink>
        <a:srgbClr val="2EB2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ustom 1">
      <a:dk1>
        <a:srgbClr val="F1F8FF"/>
      </a:dk1>
      <a:lt1>
        <a:srgbClr val="FFFFFF"/>
      </a:lt1>
      <a:dk2>
        <a:srgbClr val="3B4549"/>
      </a:dk2>
      <a:lt2>
        <a:srgbClr val="DDE5E8"/>
      </a:lt2>
      <a:accent1>
        <a:srgbClr val="E86033"/>
      </a:accent1>
      <a:accent2>
        <a:srgbClr val="3C454A"/>
      </a:accent2>
      <a:accent3>
        <a:srgbClr val="2EB3CB"/>
      </a:accent3>
      <a:accent4>
        <a:srgbClr val="35749A"/>
      </a:accent4>
      <a:accent5>
        <a:srgbClr val="1AB895"/>
      </a:accent5>
      <a:accent6>
        <a:srgbClr val="FCD256"/>
      </a:accent6>
      <a:hlink>
        <a:srgbClr val="FCD256"/>
      </a:hlink>
      <a:folHlink>
        <a:srgbClr val="2EB2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750</Words>
  <Application>Microsoft Macintosh PowerPoint</Application>
  <PresentationFormat>On-screen Show (16:9)</PresentationFormat>
  <Paragraphs>49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Muli</vt:lpstr>
      <vt:lpstr>Arial</vt:lpstr>
      <vt:lpstr>Roboto Light</vt:lpstr>
      <vt:lpstr>Montserrat</vt:lpstr>
      <vt:lpstr>Hind Light</vt:lpstr>
      <vt:lpstr>Hind</vt:lpstr>
      <vt:lpstr>Roboto</vt:lpstr>
      <vt:lpstr>Calibri</vt:lpstr>
      <vt:lpstr>Office Theme</vt:lpstr>
      <vt:lpstr>Office Theme</vt:lpstr>
      <vt:lpstr>Office Theme</vt:lpstr>
      <vt:lpstr>Office Theme</vt:lpstr>
      <vt:lpstr>A Comprehensive Approach to Vulnerability Risk Management</vt:lpstr>
      <vt:lpstr>The Challenges of VRM in Today’s Security Landscape</vt:lpstr>
      <vt:lpstr>Rapid7 Solutions for Vulnerability Risk Management</vt:lpstr>
      <vt:lpstr>Value at a Glance</vt:lpstr>
      <vt:lpstr>Supporting the Case</vt:lpstr>
      <vt:lpstr>Supporting the Case</vt:lpstr>
      <vt:lpstr>Supporting the Case</vt:lpstr>
      <vt:lpstr>Supporting the Case</vt:lpstr>
      <vt:lpstr>Supporting the Case</vt:lpstr>
      <vt:lpstr>Looking Ahead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Comprehensive Approach to Vulnerability Risk Management</dc:title>
  <cp:lastModifiedBy>Microsoft Office User</cp:lastModifiedBy>
  <cp:revision>1</cp:revision>
  <dcterms:modified xsi:type="dcterms:W3CDTF">2020-12-11T21:35:32Z</dcterms:modified>
</cp:coreProperties>
</file>